
<file path=[Content_Types].xml><?xml version="1.0" encoding="utf-8"?>
<Types xmlns="http://schemas.openxmlformats.org/package/2006/content-types">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84" r:id="rId1"/>
  </p:sldMasterIdLst>
  <p:sldIdLst>
    <p:sldId id="256" r:id="rId2"/>
    <p:sldId id="257" r:id="rId3"/>
    <p:sldId id="273" r:id="rId4"/>
    <p:sldId id="258" r:id="rId5"/>
    <p:sldId id="274" r:id="rId6"/>
    <p:sldId id="259" r:id="rId7"/>
    <p:sldId id="261" r:id="rId8"/>
    <p:sldId id="260" r:id="rId9"/>
    <p:sldId id="262" r:id="rId10"/>
    <p:sldId id="263" r:id="rId11"/>
    <p:sldId id="264" r:id="rId12"/>
    <p:sldId id="265" r:id="rId13"/>
    <p:sldId id="266" r:id="rId14"/>
    <p:sldId id="267" r:id="rId15"/>
    <p:sldId id="268" r:id="rId16"/>
    <p:sldId id="269" r:id="rId17"/>
    <p:sldId id="270" r:id="rId18"/>
    <p:sldId id="271" r:id="rId19"/>
    <p:sldId id="272" r:id="rId2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60" d="100"/>
          <a:sy n="60" d="100"/>
        </p:scale>
        <p:origin x="-888" y="24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IE"/>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IE"/>
          </a:p>
        </p:txBody>
      </p:sp>
      <p:sp>
        <p:nvSpPr>
          <p:cNvPr id="4" name="Date Placeholder 3"/>
          <p:cNvSpPr>
            <a:spLocks noGrp="1"/>
          </p:cNvSpPr>
          <p:nvPr>
            <p:ph type="dt" sz="half" idx="10"/>
          </p:nvPr>
        </p:nvSpPr>
        <p:spPr/>
        <p:txBody>
          <a:bodyPr/>
          <a:lstStyle/>
          <a:p>
            <a:fld id="{D8A91790-5380-4B84-8BEC-82B591785628}" type="datetimeFigureOut">
              <a:rPr lang="en-IE" smtClean="0"/>
              <a:t>07/06/2016</a:t>
            </a:fld>
            <a:endParaRPr lang="en-IE"/>
          </a:p>
        </p:txBody>
      </p:sp>
      <p:sp>
        <p:nvSpPr>
          <p:cNvPr id="5" name="Footer Placeholder 4"/>
          <p:cNvSpPr>
            <a:spLocks noGrp="1"/>
          </p:cNvSpPr>
          <p:nvPr>
            <p:ph type="ftr" sz="quarter" idx="11"/>
          </p:nvPr>
        </p:nvSpPr>
        <p:spPr/>
        <p:txBody>
          <a:bodyPr/>
          <a:lstStyle/>
          <a:p>
            <a:endParaRPr lang="en-IE"/>
          </a:p>
        </p:txBody>
      </p:sp>
      <p:sp>
        <p:nvSpPr>
          <p:cNvPr id="6" name="Slide Number Placeholder 5"/>
          <p:cNvSpPr>
            <a:spLocks noGrp="1"/>
          </p:cNvSpPr>
          <p:nvPr>
            <p:ph type="sldNum" sz="quarter" idx="12"/>
          </p:nvPr>
        </p:nvSpPr>
        <p:spPr/>
        <p:txBody>
          <a:bodyPr/>
          <a:lstStyle/>
          <a:p>
            <a:fld id="{4E18EEA3-EBF5-403E-AE78-4F4ACEA590EB}" type="slidenum">
              <a:rPr lang="en-IE" smtClean="0"/>
              <a:t>‹#›</a:t>
            </a:fld>
            <a:endParaRPr lang="en-IE"/>
          </a:p>
        </p:txBody>
      </p:sp>
    </p:spTree>
    <p:extLst>
      <p:ext uri="{BB962C8B-B14F-4D97-AF65-F5344CB8AC3E}">
        <p14:creationId xmlns:p14="http://schemas.microsoft.com/office/powerpoint/2010/main" val="216660680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E"/>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E"/>
          </a:p>
        </p:txBody>
      </p:sp>
      <p:sp>
        <p:nvSpPr>
          <p:cNvPr id="4" name="Date Placeholder 3"/>
          <p:cNvSpPr>
            <a:spLocks noGrp="1"/>
          </p:cNvSpPr>
          <p:nvPr>
            <p:ph type="dt" sz="half" idx="10"/>
          </p:nvPr>
        </p:nvSpPr>
        <p:spPr/>
        <p:txBody>
          <a:bodyPr/>
          <a:lstStyle/>
          <a:p>
            <a:fld id="{D8A91790-5380-4B84-8BEC-82B591785628}" type="datetimeFigureOut">
              <a:rPr lang="en-IE" smtClean="0"/>
              <a:t>07/06/2016</a:t>
            </a:fld>
            <a:endParaRPr lang="en-IE"/>
          </a:p>
        </p:txBody>
      </p:sp>
      <p:sp>
        <p:nvSpPr>
          <p:cNvPr id="5" name="Footer Placeholder 4"/>
          <p:cNvSpPr>
            <a:spLocks noGrp="1"/>
          </p:cNvSpPr>
          <p:nvPr>
            <p:ph type="ftr" sz="quarter" idx="11"/>
          </p:nvPr>
        </p:nvSpPr>
        <p:spPr/>
        <p:txBody>
          <a:bodyPr/>
          <a:lstStyle/>
          <a:p>
            <a:endParaRPr lang="en-IE"/>
          </a:p>
        </p:txBody>
      </p:sp>
      <p:sp>
        <p:nvSpPr>
          <p:cNvPr id="6" name="Slide Number Placeholder 5"/>
          <p:cNvSpPr>
            <a:spLocks noGrp="1"/>
          </p:cNvSpPr>
          <p:nvPr>
            <p:ph type="sldNum" sz="quarter" idx="12"/>
          </p:nvPr>
        </p:nvSpPr>
        <p:spPr/>
        <p:txBody>
          <a:bodyPr/>
          <a:lstStyle/>
          <a:p>
            <a:fld id="{4E18EEA3-EBF5-403E-AE78-4F4ACEA590EB}" type="slidenum">
              <a:rPr lang="en-IE" smtClean="0"/>
              <a:t>‹#›</a:t>
            </a:fld>
            <a:endParaRPr lang="en-IE"/>
          </a:p>
        </p:txBody>
      </p:sp>
    </p:spTree>
    <p:extLst>
      <p:ext uri="{BB962C8B-B14F-4D97-AF65-F5344CB8AC3E}">
        <p14:creationId xmlns:p14="http://schemas.microsoft.com/office/powerpoint/2010/main" val="100473636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IE"/>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E"/>
          </a:p>
        </p:txBody>
      </p:sp>
      <p:sp>
        <p:nvSpPr>
          <p:cNvPr id="4" name="Date Placeholder 3"/>
          <p:cNvSpPr>
            <a:spLocks noGrp="1"/>
          </p:cNvSpPr>
          <p:nvPr>
            <p:ph type="dt" sz="half" idx="10"/>
          </p:nvPr>
        </p:nvSpPr>
        <p:spPr/>
        <p:txBody>
          <a:bodyPr/>
          <a:lstStyle/>
          <a:p>
            <a:fld id="{D8A91790-5380-4B84-8BEC-82B591785628}" type="datetimeFigureOut">
              <a:rPr lang="en-IE" smtClean="0"/>
              <a:t>07/06/2016</a:t>
            </a:fld>
            <a:endParaRPr lang="en-IE"/>
          </a:p>
        </p:txBody>
      </p:sp>
      <p:sp>
        <p:nvSpPr>
          <p:cNvPr id="5" name="Footer Placeholder 4"/>
          <p:cNvSpPr>
            <a:spLocks noGrp="1"/>
          </p:cNvSpPr>
          <p:nvPr>
            <p:ph type="ftr" sz="quarter" idx="11"/>
          </p:nvPr>
        </p:nvSpPr>
        <p:spPr/>
        <p:txBody>
          <a:bodyPr/>
          <a:lstStyle/>
          <a:p>
            <a:endParaRPr lang="en-IE"/>
          </a:p>
        </p:txBody>
      </p:sp>
      <p:sp>
        <p:nvSpPr>
          <p:cNvPr id="6" name="Slide Number Placeholder 5"/>
          <p:cNvSpPr>
            <a:spLocks noGrp="1"/>
          </p:cNvSpPr>
          <p:nvPr>
            <p:ph type="sldNum" sz="quarter" idx="12"/>
          </p:nvPr>
        </p:nvSpPr>
        <p:spPr/>
        <p:txBody>
          <a:bodyPr/>
          <a:lstStyle/>
          <a:p>
            <a:fld id="{4E18EEA3-EBF5-403E-AE78-4F4ACEA590EB}" type="slidenum">
              <a:rPr lang="en-IE" smtClean="0"/>
              <a:t>‹#›</a:t>
            </a:fld>
            <a:endParaRPr lang="en-IE"/>
          </a:p>
        </p:txBody>
      </p:sp>
    </p:spTree>
    <p:extLst>
      <p:ext uri="{BB962C8B-B14F-4D97-AF65-F5344CB8AC3E}">
        <p14:creationId xmlns:p14="http://schemas.microsoft.com/office/powerpoint/2010/main" val="13879904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E"/>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E"/>
          </a:p>
        </p:txBody>
      </p:sp>
      <p:sp>
        <p:nvSpPr>
          <p:cNvPr id="4" name="Date Placeholder 3"/>
          <p:cNvSpPr>
            <a:spLocks noGrp="1"/>
          </p:cNvSpPr>
          <p:nvPr>
            <p:ph type="dt" sz="half" idx="10"/>
          </p:nvPr>
        </p:nvSpPr>
        <p:spPr/>
        <p:txBody>
          <a:bodyPr/>
          <a:lstStyle/>
          <a:p>
            <a:fld id="{D8A91790-5380-4B84-8BEC-82B591785628}" type="datetimeFigureOut">
              <a:rPr lang="en-IE" smtClean="0"/>
              <a:t>07/06/2016</a:t>
            </a:fld>
            <a:endParaRPr lang="en-IE"/>
          </a:p>
        </p:txBody>
      </p:sp>
      <p:sp>
        <p:nvSpPr>
          <p:cNvPr id="5" name="Footer Placeholder 4"/>
          <p:cNvSpPr>
            <a:spLocks noGrp="1"/>
          </p:cNvSpPr>
          <p:nvPr>
            <p:ph type="ftr" sz="quarter" idx="11"/>
          </p:nvPr>
        </p:nvSpPr>
        <p:spPr/>
        <p:txBody>
          <a:bodyPr/>
          <a:lstStyle/>
          <a:p>
            <a:endParaRPr lang="en-IE"/>
          </a:p>
        </p:txBody>
      </p:sp>
      <p:sp>
        <p:nvSpPr>
          <p:cNvPr id="6" name="Slide Number Placeholder 5"/>
          <p:cNvSpPr>
            <a:spLocks noGrp="1"/>
          </p:cNvSpPr>
          <p:nvPr>
            <p:ph type="sldNum" sz="quarter" idx="12"/>
          </p:nvPr>
        </p:nvSpPr>
        <p:spPr/>
        <p:txBody>
          <a:bodyPr/>
          <a:lstStyle/>
          <a:p>
            <a:fld id="{4E18EEA3-EBF5-403E-AE78-4F4ACEA590EB}" type="slidenum">
              <a:rPr lang="en-IE" smtClean="0"/>
              <a:t>‹#›</a:t>
            </a:fld>
            <a:endParaRPr lang="en-IE"/>
          </a:p>
        </p:txBody>
      </p:sp>
    </p:spTree>
    <p:extLst>
      <p:ext uri="{BB962C8B-B14F-4D97-AF65-F5344CB8AC3E}">
        <p14:creationId xmlns:p14="http://schemas.microsoft.com/office/powerpoint/2010/main" val="304216084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IE"/>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8A91790-5380-4B84-8BEC-82B591785628}" type="datetimeFigureOut">
              <a:rPr lang="en-IE" smtClean="0"/>
              <a:t>07/06/2016</a:t>
            </a:fld>
            <a:endParaRPr lang="en-IE"/>
          </a:p>
        </p:txBody>
      </p:sp>
      <p:sp>
        <p:nvSpPr>
          <p:cNvPr id="5" name="Footer Placeholder 4"/>
          <p:cNvSpPr>
            <a:spLocks noGrp="1"/>
          </p:cNvSpPr>
          <p:nvPr>
            <p:ph type="ftr" sz="quarter" idx="11"/>
          </p:nvPr>
        </p:nvSpPr>
        <p:spPr/>
        <p:txBody>
          <a:bodyPr/>
          <a:lstStyle/>
          <a:p>
            <a:endParaRPr lang="en-IE"/>
          </a:p>
        </p:txBody>
      </p:sp>
      <p:sp>
        <p:nvSpPr>
          <p:cNvPr id="6" name="Slide Number Placeholder 5"/>
          <p:cNvSpPr>
            <a:spLocks noGrp="1"/>
          </p:cNvSpPr>
          <p:nvPr>
            <p:ph type="sldNum" sz="quarter" idx="12"/>
          </p:nvPr>
        </p:nvSpPr>
        <p:spPr/>
        <p:txBody>
          <a:bodyPr/>
          <a:lstStyle/>
          <a:p>
            <a:fld id="{4E18EEA3-EBF5-403E-AE78-4F4ACEA590EB}" type="slidenum">
              <a:rPr lang="en-IE" smtClean="0"/>
              <a:t>‹#›</a:t>
            </a:fld>
            <a:endParaRPr lang="en-IE"/>
          </a:p>
        </p:txBody>
      </p:sp>
    </p:spTree>
    <p:extLst>
      <p:ext uri="{BB962C8B-B14F-4D97-AF65-F5344CB8AC3E}">
        <p14:creationId xmlns:p14="http://schemas.microsoft.com/office/powerpoint/2010/main" val="186922094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E"/>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E"/>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E"/>
          </a:p>
        </p:txBody>
      </p:sp>
      <p:sp>
        <p:nvSpPr>
          <p:cNvPr id="5" name="Date Placeholder 4"/>
          <p:cNvSpPr>
            <a:spLocks noGrp="1"/>
          </p:cNvSpPr>
          <p:nvPr>
            <p:ph type="dt" sz="half" idx="10"/>
          </p:nvPr>
        </p:nvSpPr>
        <p:spPr/>
        <p:txBody>
          <a:bodyPr/>
          <a:lstStyle/>
          <a:p>
            <a:fld id="{D8A91790-5380-4B84-8BEC-82B591785628}" type="datetimeFigureOut">
              <a:rPr lang="en-IE" smtClean="0"/>
              <a:t>07/06/2016</a:t>
            </a:fld>
            <a:endParaRPr lang="en-IE"/>
          </a:p>
        </p:txBody>
      </p:sp>
      <p:sp>
        <p:nvSpPr>
          <p:cNvPr id="6" name="Footer Placeholder 5"/>
          <p:cNvSpPr>
            <a:spLocks noGrp="1"/>
          </p:cNvSpPr>
          <p:nvPr>
            <p:ph type="ftr" sz="quarter" idx="11"/>
          </p:nvPr>
        </p:nvSpPr>
        <p:spPr/>
        <p:txBody>
          <a:bodyPr/>
          <a:lstStyle/>
          <a:p>
            <a:endParaRPr lang="en-IE"/>
          </a:p>
        </p:txBody>
      </p:sp>
      <p:sp>
        <p:nvSpPr>
          <p:cNvPr id="7" name="Slide Number Placeholder 6"/>
          <p:cNvSpPr>
            <a:spLocks noGrp="1"/>
          </p:cNvSpPr>
          <p:nvPr>
            <p:ph type="sldNum" sz="quarter" idx="12"/>
          </p:nvPr>
        </p:nvSpPr>
        <p:spPr/>
        <p:txBody>
          <a:bodyPr/>
          <a:lstStyle/>
          <a:p>
            <a:fld id="{4E18EEA3-EBF5-403E-AE78-4F4ACEA590EB}" type="slidenum">
              <a:rPr lang="en-IE" smtClean="0"/>
              <a:t>‹#›</a:t>
            </a:fld>
            <a:endParaRPr lang="en-IE"/>
          </a:p>
        </p:txBody>
      </p:sp>
    </p:spTree>
    <p:extLst>
      <p:ext uri="{BB962C8B-B14F-4D97-AF65-F5344CB8AC3E}">
        <p14:creationId xmlns:p14="http://schemas.microsoft.com/office/powerpoint/2010/main" val="25643182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IE"/>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E"/>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E"/>
          </a:p>
        </p:txBody>
      </p:sp>
      <p:sp>
        <p:nvSpPr>
          <p:cNvPr id="7" name="Date Placeholder 6"/>
          <p:cNvSpPr>
            <a:spLocks noGrp="1"/>
          </p:cNvSpPr>
          <p:nvPr>
            <p:ph type="dt" sz="half" idx="10"/>
          </p:nvPr>
        </p:nvSpPr>
        <p:spPr/>
        <p:txBody>
          <a:bodyPr/>
          <a:lstStyle/>
          <a:p>
            <a:fld id="{D8A91790-5380-4B84-8BEC-82B591785628}" type="datetimeFigureOut">
              <a:rPr lang="en-IE" smtClean="0"/>
              <a:t>07/06/2016</a:t>
            </a:fld>
            <a:endParaRPr lang="en-IE"/>
          </a:p>
        </p:txBody>
      </p:sp>
      <p:sp>
        <p:nvSpPr>
          <p:cNvPr id="8" name="Footer Placeholder 7"/>
          <p:cNvSpPr>
            <a:spLocks noGrp="1"/>
          </p:cNvSpPr>
          <p:nvPr>
            <p:ph type="ftr" sz="quarter" idx="11"/>
          </p:nvPr>
        </p:nvSpPr>
        <p:spPr/>
        <p:txBody>
          <a:bodyPr/>
          <a:lstStyle/>
          <a:p>
            <a:endParaRPr lang="en-IE"/>
          </a:p>
        </p:txBody>
      </p:sp>
      <p:sp>
        <p:nvSpPr>
          <p:cNvPr id="9" name="Slide Number Placeholder 8"/>
          <p:cNvSpPr>
            <a:spLocks noGrp="1"/>
          </p:cNvSpPr>
          <p:nvPr>
            <p:ph type="sldNum" sz="quarter" idx="12"/>
          </p:nvPr>
        </p:nvSpPr>
        <p:spPr/>
        <p:txBody>
          <a:bodyPr/>
          <a:lstStyle/>
          <a:p>
            <a:fld id="{4E18EEA3-EBF5-403E-AE78-4F4ACEA590EB}" type="slidenum">
              <a:rPr lang="en-IE" smtClean="0"/>
              <a:t>‹#›</a:t>
            </a:fld>
            <a:endParaRPr lang="en-IE"/>
          </a:p>
        </p:txBody>
      </p:sp>
    </p:spTree>
    <p:extLst>
      <p:ext uri="{BB962C8B-B14F-4D97-AF65-F5344CB8AC3E}">
        <p14:creationId xmlns:p14="http://schemas.microsoft.com/office/powerpoint/2010/main" val="31687314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E"/>
          </a:p>
        </p:txBody>
      </p:sp>
      <p:sp>
        <p:nvSpPr>
          <p:cNvPr id="3" name="Date Placeholder 2"/>
          <p:cNvSpPr>
            <a:spLocks noGrp="1"/>
          </p:cNvSpPr>
          <p:nvPr>
            <p:ph type="dt" sz="half" idx="10"/>
          </p:nvPr>
        </p:nvSpPr>
        <p:spPr/>
        <p:txBody>
          <a:bodyPr/>
          <a:lstStyle/>
          <a:p>
            <a:fld id="{D8A91790-5380-4B84-8BEC-82B591785628}" type="datetimeFigureOut">
              <a:rPr lang="en-IE" smtClean="0"/>
              <a:t>07/06/2016</a:t>
            </a:fld>
            <a:endParaRPr lang="en-IE"/>
          </a:p>
        </p:txBody>
      </p:sp>
      <p:sp>
        <p:nvSpPr>
          <p:cNvPr id="4" name="Footer Placeholder 3"/>
          <p:cNvSpPr>
            <a:spLocks noGrp="1"/>
          </p:cNvSpPr>
          <p:nvPr>
            <p:ph type="ftr" sz="quarter" idx="11"/>
          </p:nvPr>
        </p:nvSpPr>
        <p:spPr/>
        <p:txBody>
          <a:bodyPr/>
          <a:lstStyle/>
          <a:p>
            <a:endParaRPr lang="en-IE"/>
          </a:p>
        </p:txBody>
      </p:sp>
      <p:sp>
        <p:nvSpPr>
          <p:cNvPr id="5" name="Slide Number Placeholder 4"/>
          <p:cNvSpPr>
            <a:spLocks noGrp="1"/>
          </p:cNvSpPr>
          <p:nvPr>
            <p:ph type="sldNum" sz="quarter" idx="12"/>
          </p:nvPr>
        </p:nvSpPr>
        <p:spPr/>
        <p:txBody>
          <a:bodyPr/>
          <a:lstStyle/>
          <a:p>
            <a:fld id="{4E18EEA3-EBF5-403E-AE78-4F4ACEA590EB}" type="slidenum">
              <a:rPr lang="en-IE" smtClean="0"/>
              <a:t>‹#›</a:t>
            </a:fld>
            <a:endParaRPr lang="en-IE"/>
          </a:p>
        </p:txBody>
      </p:sp>
    </p:spTree>
    <p:extLst>
      <p:ext uri="{BB962C8B-B14F-4D97-AF65-F5344CB8AC3E}">
        <p14:creationId xmlns:p14="http://schemas.microsoft.com/office/powerpoint/2010/main" val="10402391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8A91790-5380-4B84-8BEC-82B591785628}" type="datetimeFigureOut">
              <a:rPr lang="en-IE" smtClean="0"/>
              <a:t>07/06/2016</a:t>
            </a:fld>
            <a:endParaRPr lang="en-IE"/>
          </a:p>
        </p:txBody>
      </p:sp>
      <p:sp>
        <p:nvSpPr>
          <p:cNvPr id="3" name="Footer Placeholder 2"/>
          <p:cNvSpPr>
            <a:spLocks noGrp="1"/>
          </p:cNvSpPr>
          <p:nvPr>
            <p:ph type="ftr" sz="quarter" idx="11"/>
          </p:nvPr>
        </p:nvSpPr>
        <p:spPr/>
        <p:txBody>
          <a:bodyPr/>
          <a:lstStyle/>
          <a:p>
            <a:endParaRPr lang="en-IE"/>
          </a:p>
        </p:txBody>
      </p:sp>
      <p:sp>
        <p:nvSpPr>
          <p:cNvPr id="4" name="Slide Number Placeholder 3"/>
          <p:cNvSpPr>
            <a:spLocks noGrp="1"/>
          </p:cNvSpPr>
          <p:nvPr>
            <p:ph type="sldNum" sz="quarter" idx="12"/>
          </p:nvPr>
        </p:nvSpPr>
        <p:spPr/>
        <p:txBody>
          <a:bodyPr/>
          <a:lstStyle/>
          <a:p>
            <a:fld id="{4E18EEA3-EBF5-403E-AE78-4F4ACEA590EB}" type="slidenum">
              <a:rPr lang="en-IE" smtClean="0"/>
              <a:t>‹#›</a:t>
            </a:fld>
            <a:endParaRPr lang="en-IE"/>
          </a:p>
        </p:txBody>
      </p:sp>
    </p:spTree>
    <p:extLst>
      <p:ext uri="{BB962C8B-B14F-4D97-AF65-F5344CB8AC3E}">
        <p14:creationId xmlns:p14="http://schemas.microsoft.com/office/powerpoint/2010/main" val="12148875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IE"/>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E"/>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8A91790-5380-4B84-8BEC-82B591785628}" type="datetimeFigureOut">
              <a:rPr lang="en-IE" smtClean="0"/>
              <a:t>07/06/2016</a:t>
            </a:fld>
            <a:endParaRPr lang="en-IE"/>
          </a:p>
        </p:txBody>
      </p:sp>
      <p:sp>
        <p:nvSpPr>
          <p:cNvPr id="6" name="Footer Placeholder 5"/>
          <p:cNvSpPr>
            <a:spLocks noGrp="1"/>
          </p:cNvSpPr>
          <p:nvPr>
            <p:ph type="ftr" sz="quarter" idx="11"/>
          </p:nvPr>
        </p:nvSpPr>
        <p:spPr/>
        <p:txBody>
          <a:bodyPr/>
          <a:lstStyle/>
          <a:p>
            <a:endParaRPr lang="en-IE"/>
          </a:p>
        </p:txBody>
      </p:sp>
      <p:sp>
        <p:nvSpPr>
          <p:cNvPr id="7" name="Slide Number Placeholder 6"/>
          <p:cNvSpPr>
            <a:spLocks noGrp="1"/>
          </p:cNvSpPr>
          <p:nvPr>
            <p:ph type="sldNum" sz="quarter" idx="12"/>
          </p:nvPr>
        </p:nvSpPr>
        <p:spPr/>
        <p:txBody>
          <a:bodyPr/>
          <a:lstStyle/>
          <a:p>
            <a:fld id="{4E18EEA3-EBF5-403E-AE78-4F4ACEA590EB}" type="slidenum">
              <a:rPr lang="en-IE" smtClean="0"/>
              <a:t>‹#›</a:t>
            </a:fld>
            <a:endParaRPr lang="en-IE"/>
          </a:p>
        </p:txBody>
      </p:sp>
    </p:spTree>
    <p:extLst>
      <p:ext uri="{BB962C8B-B14F-4D97-AF65-F5344CB8AC3E}">
        <p14:creationId xmlns:p14="http://schemas.microsoft.com/office/powerpoint/2010/main" val="96174520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IE"/>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E"/>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8A91790-5380-4B84-8BEC-82B591785628}" type="datetimeFigureOut">
              <a:rPr lang="en-IE" smtClean="0"/>
              <a:t>07/06/2016</a:t>
            </a:fld>
            <a:endParaRPr lang="en-IE"/>
          </a:p>
        </p:txBody>
      </p:sp>
      <p:sp>
        <p:nvSpPr>
          <p:cNvPr id="6" name="Footer Placeholder 5"/>
          <p:cNvSpPr>
            <a:spLocks noGrp="1"/>
          </p:cNvSpPr>
          <p:nvPr>
            <p:ph type="ftr" sz="quarter" idx="11"/>
          </p:nvPr>
        </p:nvSpPr>
        <p:spPr/>
        <p:txBody>
          <a:bodyPr/>
          <a:lstStyle/>
          <a:p>
            <a:endParaRPr lang="en-IE"/>
          </a:p>
        </p:txBody>
      </p:sp>
      <p:sp>
        <p:nvSpPr>
          <p:cNvPr id="7" name="Slide Number Placeholder 6"/>
          <p:cNvSpPr>
            <a:spLocks noGrp="1"/>
          </p:cNvSpPr>
          <p:nvPr>
            <p:ph type="sldNum" sz="quarter" idx="12"/>
          </p:nvPr>
        </p:nvSpPr>
        <p:spPr/>
        <p:txBody>
          <a:bodyPr/>
          <a:lstStyle/>
          <a:p>
            <a:fld id="{4E18EEA3-EBF5-403E-AE78-4F4ACEA590EB}" type="slidenum">
              <a:rPr lang="en-IE" smtClean="0"/>
              <a:t>‹#›</a:t>
            </a:fld>
            <a:endParaRPr lang="en-IE"/>
          </a:p>
        </p:txBody>
      </p:sp>
    </p:spTree>
    <p:extLst>
      <p:ext uri="{BB962C8B-B14F-4D97-AF65-F5344CB8AC3E}">
        <p14:creationId xmlns:p14="http://schemas.microsoft.com/office/powerpoint/2010/main" val="163953608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IE"/>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E"/>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8A91790-5380-4B84-8BEC-82B591785628}" type="datetimeFigureOut">
              <a:rPr lang="en-IE" smtClean="0"/>
              <a:t>07/06/2016</a:t>
            </a:fld>
            <a:endParaRPr lang="en-IE"/>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E"/>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E18EEA3-EBF5-403E-AE78-4F4ACEA590EB}" type="slidenum">
              <a:rPr lang="en-IE" smtClean="0"/>
              <a:t>‹#›</a:t>
            </a:fld>
            <a:endParaRPr lang="en-IE"/>
          </a:p>
        </p:txBody>
      </p:sp>
    </p:spTree>
    <p:extLst>
      <p:ext uri="{BB962C8B-B14F-4D97-AF65-F5344CB8AC3E}">
        <p14:creationId xmlns:p14="http://schemas.microsoft.com/office/powerpoint/2010/main" val="2875803647"/>
      </p:ext>
    </p:extLst>
  </p:cSld>
  <p:clrMap bg1="lt1" tx1="dk1" bg2="lt2" tx2="dk2" accent1="accent1" accent2="accent2" accent3="accent3" accent4="accent4" accent5="accent5" accent6="accent6" hlink="hlink" folHlink="folHlink"/>
  <p:sldLayoutIdLst>
    <p:sldLayoutId id="2147483985" r:id="rId1"/>
    <p:sldLayoutId id="2147483986" r:id="rId2"/>
    <p:sldLayoutId id="2147483987" r:id="rId3"/>
    <p:sldLayoutId id="2147483988" r:id="rId4"/>
    <p:sldLayoutId id="2147483989" r:id="rId5"/>
    <p:sldLayoutId id="2147483990" r:id="rId6"/>
    <p:sldLayoutId id="2147483991" r:id="rId7"/>
    <p:sldLayoutId id="2147483992" r:id="rId8"/>
    <p:sldLayoutId id="2147483993" r:id="rId9"/>
    <p:sldLayoutId id="2147483994" r:id="rId10"/>
    <p:sldLayoutId id="2147483995"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wmf"/><Relationship Id="rId2" Type="http://schemas.openxmlformats.org/officeDocument/2006/relationships/hyperlink" Target="http://www.nuigalway.ie/"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wmf"/><Relationship Id="rId2" Type="http://schemas.openxmlformats.org/officeDocument/2006/relationships/hyperlink" Target="http://www.nuigalway.ie/"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wmf"/><Relationship Id="rId2" Type="http://schemas.openxmlformats.org/officeDocument/2006/relationships/hyperlink" Target="http://www.nuigalway.ie/"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wmf"/><Relationship Id="rId2" Type="http://schemas.openxmlformats.org/officeDocument/2006/relationships/hyperlink" Target="http://www.nuigalway.ie/" TargetMode="Externa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wmf"/><Relationship Id="rId2" Type="http://schemas.openxmlformats.org/officeDocument/2006/relationships/hyperlink" Target="http://www.nuigalway.ie/" TargetMode="Externa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wmf"/><Relationship Id="rId2" Type="http://schemas.openxmlformats.org/officeDocument/2006/relationships/hyperlink" Target="http://www.nuigalway.ie/"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wmf"/><Relationship Id="rId2" Type="http://schemas.openxmlformats.org/officeDocument/2006/relationships/hyperlink" Target="http://www.nuigalway.ie/" TargetMode="Externa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wmf"/><Relationship Id="rId2" Type="http://schemas.openxmlformats.org/officeDocument/2006/relationships/hyperlink" Target="http://www.nuigalway.ie/" TargetMode="Externa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wmf"/><Relationship Id="rId2" Type="http://schemas.openxmlformats.org/officeDocument/2006/relationships/hyperlink" Target="http://www.nuigalway.ie/" TargetMode="Externa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1.wmf"/><Relationship Id="rId2" Type="http://schemas.openxmlformats.org/officeDocument/2006/relationships/hyperlink" Target="http://www.nuigalway.ie/" TargetMode="Externa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1.wmf"/><Relationship Id="rId2" Type="http://schemas.openxmlformats.org/officeDocument/2006/relationships/hyperlink" Target="http://www.nuigalway.ie/"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wmf"/><Relationship Id="rId2" Type="http://schemas.openxmlformats.org/officeDocument/2006/relationships/hyperlink" Target="http://www.nuigalway.ie/"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wmf"/><Relationship Id="rId2" Type="http://schemas.openxmlformats.org/officeDocument/2006/relationships/hyperlink" Target="http://www.nuigalway.ie/"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wmf"/><Relationship Id="rId2" Type="http://schemas.openxmlformats.org/officeDocument/2006/relationships/hyperlink" Target="http://www.nuigalway.ie/"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wmf"/><Relationship Id="rId2" Type="http://schemas.openxmlformats.org/officeDocument/2006/relationships/hyperlink" Target="http://www.nuigalway.ie/"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wmf"/><Relationship Id="rId2" Type="http://schemas.openxmlformats.org/officeDocument/2006/relationships/hyperlink" Target="http://www.nuigalway.ie/"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www.nuigalway.ie/" TargetMode="External"/><Relationship Id="rId2" Type="http://schemas.openxmlformats.org/officeDocument/2006/relationships/image" Target="../media/image2.jpeg"/><Relationship Id="rId1" Type="http://schemas.openxmlformats.org/officeDocument/2006/relationships/slideLayout" Target="../slideLayouts/slideLayout2.xml"/><Relationship Id="rId4" Type="http://schemas.openxmlformats.org/officeDocument/2006/relationships/image" Target="../media/image1.wmf"/></Relationships>
</file>

<file path=ppt/slides/_rels/slide9.xml.rels><?xml version="1.0" encoding="UTF-8" standalone="yes"?>
<Relationships xmlns="http://schemas.openxmlformats.org/package/2006/relationships"><Relationship Id="rId3" Type="http://schemas.openxmlformats.org/officeDocument/2006/relationships/image" Target="../media/image1.wmf"/><Relationship Id="rId2" Type="http://schemas.openxmlformats.org/officeDocument/2006/relationships/hyperlink" Target="http://www.nuigalway.ie/"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40682" y="2060848"/>
            <a:ext cx="6400800" cy="1752600"/>
          </a:xfrm>
        </p:spPr>
        <p:txBody>
          <a:bodyPr>
            <a:normAutofit/>
          </a:bodyPr>
          <a:lstStyle/>
          <a:p>
            <a:r>
              <a:rPr lang="en-IE" sz="4400" dirty="0" smtClean="0">
                <a:solidFill>
                  <a:schemeClr val="tx1"/>
                </a:solidFill>
                <a:latin typeface="+mj-lt"/>
              </a:rPr>
              <a:t>Time </a:t>
            </a:r>
            <a:r>
              <a:rPr lang="en-IE" sz="4400" dirty="0" smtClean="0">
                <a:solidFill>
                  <a:schemeClr val="tx1"/>
                </a:solidFill>
                <a:latin typeface="+mj-lt"/>
              </a:rPr>
              <a:t>Management</a:t>
            </a:r>
          </a:p>
          <a:p>
            <a:r>
              <a:rPr lang="en-IE" dirty="0" smtClean="0">
                <a:solidFill>
                  <a:schemeClr val="tx1"/>
                </a:solidFill>
                <a:latin typeface="+mj-lt"/>
              </a:rPr>
              <a:t>Disability Support Service</a:t>
            </a:r>
            <a:endParaRPr lang="en-IE" dirty="0">
              <a:solidFill>
                <a:schemeClr val="tx1"/>
              </a:solidFill>
              <a:latin typeface="+mj-lt"/>
            </a:endParaRPr>
          </a:p>
        </p:txBody>
      </p:sp>
      <p:pic>
        <p:nvPicPr>
          <p:cNvPr id="4" name="Picture 3">
            <a:hlinkClick r:id="rId2"/>
          </p:cNvPr>
          <p:cNvPicPr/>
          <p:nvPr/>
        </p:nvPicPr>
        <p:blipFill>
          <a:blip r:embed="rId3">
            <a:extLst>
              <a:ext uri="{28A0092B-C50C-407E-A947-70E740481C1C}">
                <a14:useLocalDpi xmlns:a14="http://schemas.microsoft.com/office/drawing/2010/main" val="0"/>
              </a:ext>
            </a:extLst>
          </a:blip>
          <a:srcRect/>
          <a:stretch>
            <a:fillRect/>
          </a:stretch>
        </p:blipFill>
        <p:spPr bwMode="auto">
          <a:xfrm>
            <a:off x="3343611" y="5445224"/>
            <a:ext cx="2394942" cy="853494"/>
          </a:xfrm>
          <a:prstGeom prst="rect">
            <a:avLst/>
          </a:prstGeom>
          <a:noFill/>
          <a:ln>
            <a:noFill/>
          </a:ln>
        </p:spPr>
      </p:pic>
    </p:spTree>
    <p:extLst>
      <p:ext uri="{BB962C8B-B14F-4D97-AF65-F5344CB8AC3E}">
        <p14:creationId xmlns:p14="http://schemas.microsoft.com/office/powerpoint/2010/main" val="336488951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E" dirty="0" smtClean="0"/>
              <a:t>Getting Started</a:t>
            </a:r>
            <a:endParaRPr lang="en-IE" dirty="0"/>
          </a:p>
        </p:txBody>
      </p:sp>
      <p:sp>
        <p:nvSpPr>
          <p:cNvPr id="3" name="Content Placeholder 2"/>
          <p:cNvSpPr>
            <a:spLocks noGrp="1"/>
          </p:cNvSpPr>
          <p:nvPr>
            <p:ph idx="1"/>
          </p:nvPr>
        </p:nvSpPr>
        <p:spPr/>
        <p:txBody>
          <a:bodyPr>
            <a:normAutofit fontScale="92500" lnSpcReduction="10000"/>
          </a:bodyPr>
          <a:lstStyle/>
          <a:p>
            <a:r>
              <a:rPr lang="en-IE" dirty="0" smtClean="0"/>
              <a:t>Pick a start time. This needs to be realistic and some people are morning people and some are not.</a:t>
            </a:r>
          </a:p>
          <a:p>
            <a:r>
              <a:rPr lang="en-IE" dirty="0" smtClean="0"/>
              <a:t>When is the first lecture? </a:t>
            </a:r>
            <a:r>
              <a:rPr lang="en-IE" dirty="0"/>
              <a:t>T</a:t>
            </a:r>
            <a:r>
              <a:rPr lang="en-IE" dirty="0" smtClean="0"/>
              <a:t>his can help to decide when is a good time to start everyday. If there are </a:t>
            </a:r>
            <a:r>
              <a:rPr lang="en-IE" smtClean="0"/>
              <a:t>only two </a:t>
            </a:r>
            <a:r>
              <a:rPr lang="en-IE" dirty="0" smtClean="0"/>
              <a:t>10o’clock starts – how do they feel about starting at that time every day?</a:t>
            </a:r>
          </a:p>
          <a:p>
            <a:r>
              <a:rPr lang="en-IE" dirty="0" smtClean="0"/>
              <a:t>If they decided to start every day at 10 then they need to decide what they plan to do when they get in at that time.</a:t>
            </a:r>
            <a:endParaRPr lang="en-IE" dirty="0"/>
          </a:p>
        </p:txBody>
      </p:sp>
      <p:pic>
        <p:nvPicPr>
          <p:cNvPr id="4" name="Picture 3">
            <a:hlinkClick r:id="rId2"/>
          </p:cNvPr>
          <p:cNvPicPr/>
          <p:nvPr/>
        </p:nvPicPr>
        <p:blipFill>
          <a:blip r:embed="rId3">
            <a:extLst>
              <a:ext uri="{28A0092B-C50C-407E-A947-70E740481C1C}">
                <a14:useLocalDpi xmlns:a14="http://schemas.microsoft.com/office/drawing/2010/main" val="0"/>
              </a:ext>
            </a:extLst>
          </a:blip>
          <a:srcRect/>
          <a:stretch>
            <a:fillRect/>
          </a:stretch>
        </p:blipFill>
        <p:spPr bwMode="auto">
          <a:xfrm>
            <a:off x="683568" y="6093296"/>
            <a:ext cx="1333500" cy="410845"/>
          </a:xfrm>
          <a:prstGeom prst="rect">
            <a:avLst/>
          </a:prstGeom>
          <a:noFill/>
          <a:ln>
            <a:noFill/>
          </a:ln>
        </p:spPr>
      </p:pic>
    </p:spTree>
    <p:extLst>
      <p:ext uri="{BB962C8B-B14F-4D97-AF65-F5344CB8AC3E}">
        <p14:creationId xmlns:p14="http://schemas.microsoft.com/office/powerpoint/2010/main" val="365113549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E" dirty="0" smtClean="0"/>
              <a:t>Definite time commitments</a:t>
            </a:r>
            <a:endParaRPr lang="en-IE" dirty="0"/>
          </a:p>
        </p:txBody>
      </p:sp>
      <p:sp>
        <p:nvSpPr>
          <p:cNvPr id="3" name="Content Placeholder 2"/>
          <p:cNvSpPr>
            <a:spLocks noGrp="1"/>
          </p:cNvSpPr>
          <p:nvPr>
            <p:ph idx="1"/>
          </p:nvPr>
        </p:nvSpPr>
        <p:spPr/>
        <p:txBody>
          <a:bodyPr/>
          <a:lstStyle/>
          <a:p>
            <a:pPr marL="0" indent="0">
              <a:buNone/>
            </a:pPr>
            <a:r>
              <a:rPr lang="en-IE" dirty="0" smtClean="0"/>
              <a:t>The student needs to put in all the hours they are committed for:</a:t>
            </a:r>
            <a:endParaRPr lang="en-IE" dirty="0"/>
          </a:p>
          <a:p>
            <a:r>
              <a:rPr lang="en-IE" dirty="0" smtClean="0"/>
              <a:t>Lectures.</a:t>
            </a:r>
          </a:p>
          <a:p>
            <a:r>
              <a:rPr lang="en-IE" dirty="0" smtClean="0"/>
              <a:t>Tutorials/labs</a:t>
            </a:r>
          </a:p>
          <a:p>
            <a:r>
              <a:rPr lang="en-IE" dirty="0" smtClean="0"/>
              <a:t>Group work</a:t>
            </a:r>
          </a:p>
          <a:p>
            <a:r>
              <a:rPr lang="en-IE" dirty="0" smtClean="0"/>
              <a:t>Anything else that is a definite time commitment every week.</a:t>
            </a:r>
          </a:p>
          <a:p>
            <a:endParaRPr lang="en-IE" dirty="0"/>
          </a:p>
        </p:txBody>
      </p:sp>
      <p:pic>
        <p:nvPicPr>
          <p:cNvPr id="4" name="Picture 3">
            <a:hlinkClick r:id="rId2"/>
          </p:cNvPr>
          <p:cNvPicPr/>
          <p:nvPr/>
        </p:nvPicPr>
        <p:blipFill>
          <a:blip r:embed="rId3">
            <a:extLst>
              <a:ext uri="{28A0092B-C50C-407E-A947-70E740481C1C}">
                <a14:useLocalDpi xmlns:a14="http://schemas.microsoft.com/office/drawing/2010/main" val="0"/>
              </a:ext>
            </a:extLst>
          </a:blip>
          <a:srcRect/>
          <a:stretch>
            <a:fillRect/>
          </a:stretch>
        </p:blipFill>
        <p:spPr bwMode="auto">
          <a:xfrm>
            <a:off x="611560" y="5877272"/>
            <a:ext cx="1333500" cy="410845"/>
          </a:xfrm>
          <a:prstGeom prst="rect">
            <a:avLst/>
          </a:prstGeom>
          <a:noFill/>
          <a:ln>
            <a:noFill/>
          </a:ln>
        </p:spPr>
      </p:pic>
    </p:spTree>
    <p:extLst>
      <p:ext uri="{BB962C8B-B14F-4D97-AF65-F5344CB8AC3E}">
        <p14:creationId xmlns:p14="http://schemas.microsoft.com/office/powerpoint/2010/main" val="107273187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E" dirty="0" smtClean="0"/>
              <a:t>Example: First Arts</a:t>
            </a:r>
            <a:endParaRPr lang="en-IE" dirty="0"/>
          </a:p>
        </p:txBody>
      </p:sp>
      <p:graphicFrame>
        <p:nvGraphicFramePr>
          <p:cNvPr id="4" name="Content Placeholder 3"/>
          <p:cNvGraphicFramePr>
            <a:graphicFrameLocks noGrp="1"/>
          </p:cNvGraphicFramePr>
          <p:nvPr>
            <p:ph idx="1"/>
          </p:nvPr>
        </p:nvGraphicFramePr>
        <p:xfrm>
          <a:off x="650836" y="1599016"/>
          <a:ext cx="7842328" cy="4528332"/>
        </p:xfrm>
        <a:graphic>
          <a:graphicData uri="http://schemas.openxmlformats.org/drawingml/2006/table">
            <a:tbl>
              <a:tblPr firstRow="1" firstCol="1" bandRow="1">
                <a:tableStyleId>{5C22544A-7EE6-4342-B048-85BDC9FD1C3A}</a:tableStyleId>
              </a:tblPr>
              <a:tblGrid>
                <a:gridCol w="980291"/>
                <a:gridCol w="980291"/>
                <a:gridCol w="980291"/>
                <a:gridCol w="980291"/>
                <a:gridCol w="980291"/>
                <a:gridCol w="980291"/>
                <a:gridCol w="980291"/>
                <a:gridCol w="980291"/>
              </a:tblGrid>
              <a:tr h="348151">
                <a:tc>
                  <a:txBody>
                    <a:bodyPr/>
                    <a:lstStyle/>
                    <a:p>
                      <a:pPr algn="l">
                        <a:lnSpc>
                          <a:spcPct val="115000"/>
                        </a:lnSpc>
                        <a:spcAft>
                          <a:spcPts val="0"/>
                        </a:spcAft>
                      </a:pPr>
                      <a:r>
                        <a:rPr lang="en-IE" sz="1000">
                          <a:effectLst/>
                        </a:rPr>
                        <a:t>8:00 – 9:00</a:t>
                      </a:r>
                      <a:endParaRPr lang="en-IE" sz="1000">
                        <a:effectLst/>
                        <a:latin typeface="Calibri"/>
                        <a:ea typeface="Calibri"/>
                        <a:cs typeface="Times New Roman"/>
                      </a:endParaRPr>
                    </a:p>
                  </a:txBody>
                  <a:tcPr marL="60257" marR="60257" marT="0" marB="0"/>
                </a:tc>
                <a:tc>
                  <a:txBody>
                    <a:bodyPr/>
                    <a:lstStyle/>
                    <a:p>
                      <a:pPr algn="l">
                        <a:lnSpc>
                          <a:spcPct val="115000"/>
                        </a:lnSpc>
                        <a:spcAft>
                          <a:spcPts val="0"/>
                        </a:spcAft>
                      </a:pPr>
                      <a:r>
                        <a:rPr lang="en-IE" sz="1000">
                          <a:effectLst/>
                        </a:rPr>
                        <a:t> </a:t>
                      </a:r>
                      <a:endParaRPr lang="en-IE" sz="1000">
                        <a:effectLst/>
                        <a:latin typeface="Calibri"/>
                        <a:ea typeface="Calibri"/>
                        <a:cs typeface="Times New Roman"/>
                      </a:endParaRPr>
                    </a:p>
                  </a:txBody>
                  <a:tcPr marL="60257" marR="60257" marT="0" marB="0"/>
                </a:tc>
                <a:tc>
                  <a:txBody>
                    <a:bodyPr/>
                    <a:lstStyle/>
                    <a:p>
                      <a:pPr algn="l">
                        <a:lnSpc>
                          <a:spcPct val="115000"/>
                        </a:lnSpc>
                        <a:spcAft>
                          <a:spcPts val="0"/>
                        </a:spcAft>
                      </a:pPr>
                      <a:r>
                        <a:rPr lang="en-IE" sz="1000">
                          <a:effectLst/>
                        </a:rPr>
                        <a:t> </a:t>
                      </a:r>
                      <a:endParaRPr lang="en-IE" sz="1000">
                        <a:effectLst/>
                        <a:latin typeface="Calibri"/>
                        <a:ea typeface="Calibri"/>
                        <a:cs typeface="Times New Roman"/>
                      </a:endParaRPr>
                    </a:p>
                  </a:txBody>
                  <a:tcPr marL="60257" marR="60257" marT="0" marB="0"/>
                </a:tc>
                <a:tc>
                  <a:txBody>
                    <a:bodyPr/>
                    <a:lstStyle/>
                    <a:p>
                      <a:pPr algn="l">
                        <a:lnSpc>
                          <a:spcPct val="115000"/>
                        </a:lnSpc>
                        <a:spcAft>
                          <a:spcPts val="0"/>
                        </a:spcAft>
                      </a:pPr>
                      <a:r>
                        <a:rPr lang="en-IE" sz="1000">
                          <a:effectLst/>
                        </a:rPr>
                        <a:t> </a:t>
                      </a:r>
                      <a:endParaRPr lang="en-IE" sz="1000">
                        <a:effectLst/>
                        <a:latin typeface="Calibri"/>
                        <a:ea typeface="Calibri"/>
                        <a:cs typeface="Times New Roman"/>
                      </a:endParaRPr>
                    </a:p>
                  </a:txBody>
                  <a:tcPr marL="60257" marR="60257" marT="0" marB="0"/>
                </a:tc>
                <a:tc>
                  <a:txBody>
                    <a:bodyPr/>
                    <a:lstStyle/>
                    <a:p>
                      <a:pPr algn="l">
                        <a:lnSpc>
                          <a:spcPct val="115000"/>
                        </a:lnSpc>
                        <a:spcAft>
                          <a:spcPts val="0"/>
                        </a:spcAft>
                      </a:pPr>
                      <a:r>
                        <a:rPr lang="en-IE" sz="1000">
                          <a:effectLst/>
                        </a:rPr>
                        <a:t> </a:t>
                      </a:r>
                      <a:endParaRPr lang="en-IE" sz="1000">
                        <a:effectLst/>
                        <a:latin typeface="Calibri"/>
                        <a:ea typeface="Calibri"/>
                        <a:cs typeface="Times New Roman"/>
                      </a:endParaRPr>
                    </a:p>
                  </a:txBody>
                  <a:tcPr marL="60257" marR="60257" marT="0" marB="0"/>
                </a:tc>
                <a:tc>
                  <a:txBody>
                    <a:bodyPr/>
                    <a:lstStyle/>
                    <a:p>
                      <a:pPr algn="l">
                        <a:lnSpc>
                          <a:spcPct val="115000"/>
                        </a:lnSpc>
                        <a:spcAft>
                          <a:spcPts val="0"/>
                        </a:spcAft>
                      </a:pPr>
                      <a:r>
                        <a:rPr lang="en-IE" sz="1000">
                          <a:effectLst/>
                        </a:rPr>
                        <a:t> </a:t>
                      </a:r>
                      <a:endParaRPr lang="en-IE" sz="1000">
                        <a:effectLst/>
                        <a:latin typeface="Calibri"/>
                        <a:ea typeface="Calibri"/>
                        <a:cs typeface="Times New Roman"/>
                      </a:endParaRPr>
                    </a:p>
                  </a:txBody>
                  <a:tcPr marL="60257" marR="60257" marT="0" marB="0"/>
                </a:tc>
                <a:tc>
                  <a:txBody>
                    <a:bodyPr/>
                    <a:lstStyle/>
                    <a:p>
                      <a:pPr algn="l">
                        <a:lnSpc>
                          <a:spcPct val="115000"/>
                        </a:lnSpc>
                        <a:spcAft>
                          <a:spcPts val="0"/>
                        </a:spcAft>
                      </a:pPr>
                      <a:r>
                        <a:rPr lang="en-IE" sz="1000">
                          <a:effectLst/>
                        </a:rPr>
                        <a:t> </a:t>
                      </a:r>
                      <a:endParaRPr lang="en-IE" sz="1000">
                        <a:effectLst/>
                        <a:latin typeface="Calibri"/>
                        <a:ea typeface="Calibri"/>
                        <a:cs typeface="Times New Roman"/>
                      </a:endParaRPr>
                    </a:p>
                  </a:txBody>
                  <a:tcPr marL="60257" marR="60257" marT="0" marB="0"/>
                </a:tc>
                <a:tc>
                  <a:txBody>
                    <a:bodyPr/>
                    <a:lstStyle/>
                    <a:p>
                      <a:pPr algn="l">
                        <a:lnSpc>
                          <a:spcPct val="115000"/>
                        </a:lnSpc>
                        <a:spcAft>
                          <a:spcPts val="0"/>
                        </a:spcAft>
                      </a:pPr>
                      <a:r>
                        <a:rPr lang="en-IE" sz="1000">
                          <a:effectLst/>
                        </a:rPr>
                        <a:t> </a:t>
                      </a:r>
                      <a:endParaRPr lang="en-IE" sz="1000">
                        <a:effectLst/>
                        <a:latin typeface="Calibri"/>
                        <a:ea typeface="Calibri"/>
                        <a:cs typeface="Times New Roman"/>
                      </a:endParaRPr>
                    </a:p>
                  </a:txBody>
                  <a:tcPr marL="60257" marR="60257" marT="0" marB="0"/>
                </a:tc>
              </a:tr>
              <a:tr h="348151">
                <a:tc>
                  <a:txBody>
                    <a:bodyPr/>
                    <a:lstStyle/>
                    <a:p>
                      <a:pPr algn="l">
                        <a:lnSpc>
                          <a:spcPct val="115000"/>
                        </a:lnSpc>
                        <a:spcAft>
                          <a:spcPts val="0"/>
                        </a:spcAft>
                      </a:pPr>
                      <a:r>
                        <a:rPr lang="en-IE" sz="1000">
                          <a:effectLst/>
                        </a:rPr>
                        <a:t>9:00 – 10:00</a:t>
                      </a:r>
                      <a:endParaRPr lang="en-IE" sz="1000">
                        <a:effectLst/>
                        <a:latin typeface="Calibri"/>
                        <a:ea typeface="Calibri"/>
                        <a:cs typeface="Times New Roman"/>
                      </a:endParaRPr>
                    </a:p>
                  </a:txBody>
                  <a:tcPr marL="60257" marR="60257" marT="0" marB="0"/>
                </a:tc>
                <a:tc>
                  <a:txBody>
                    <a:bodyPr/>
                    <a:lstStyle/>
                    <a:p>
                      <a:pPr algn="l">
                        <a:lnSpc>
                          <a:spcPct val="115000"/>
                        </a:lnSpc>
                        <a:spcAft>
                          <a:spcPts val="0"/>
                        </a:spcAft>
                      </a:pPr>
                      <a:r>
                        <a:rPr lang="en-IE" sz="1000">
                          <a:effectLst/>
                        </a:rPr>
                        <a:t> </a:t>
                      </a:r>
                      <a:endParaRPr lang="en-IE" sz="1000">
                        <a:effectLst/>
                        <a:latin typeface="Calibri"/>
                        <a:ea typeface="Calibri"/>
                        <a:cs typeface="Times New Roman"/>
                      </a:endParaRPr>
                    </a:p>
                  </a:txBody>
                  <a:tcPr marL="60257" marR="60257" marT="0" marB="0"/>
                </a:tc>
                <a:tc>
                  <a:txBody>
                    <a:bodyPr/>
                    <a:lstStyle/>
                    <a:p>
                      <a:pPr algn="l">
                        <a:lnSpc>
                          <a:spcPct val="115000"/>
                        </a:lnSpc>
                        <a:spcAft>
                          <a:spcPts val="0"/>
                        </a:spcAft>
                      </a:pPr>
                      <a:r>
                        <a:rPr lang="en-IE" sz="1000">
                          <a:effectLst/>
                        </a:rPr>
                        <a:t> </a:t>
                      </a:r>
                      <a:endParaRPr lang="en-IE" sz="1000">
                        <a:effectLst/>
                        <a:latin typeface="Calibri"/>
                        <a:ea typeface="Calibri"/>
                        <a:cs typeface="Times New Roman"/>
                      </a:endParaRPr>
                    </a:p>
                  </a:txBody>
                  <a:tcPr marL="60257" marR="60257" marT="0" marB="0"/>
                </a:tc>
                <a:tc>
                  <a:txBody>
                    <a:bodyPr/>
                    <a:lstStyle/>
                    <a:p>
                      <a:pPr algn="l">
                        <a:lnSpc>
                          <a:spcPct val="115000"/>
                        </a:lnSpc>
                        <a:spcAft>
                          <a:spcPts val="0"/>
                        </a:spcAft>
                      </a:pPr>
                      <a:r>
                        <a:rPr lang="en-IE" sz="1000">
                          <a:effectLst/>
                        </a:rPr>
                        <a:t> </a:t>
                      </a:r>
                      <a:endParaRPr lang="en-IE" sz="1000">
                        <a:effectLst/>
                        <a:latin typeface="Calibri"/>
                        <a:ea typeface="Calibri"/>
                        <a:cs typeface="Times New Roman"/>
                      </a:endParaRPr>
                    </a:p>
                  </a:txBody>
                  <a:tcPr marL="60257" marR="60257" marT="0" marB="0"/>
                </a:tc>
                <a:tc>
                  <a:txBody>
                    <a:bodyPr/>
                    <a:lstStyle/>
                    <a:p>
                      <a:pPr algn="l">
                        <a:lnSpc>
                          <a:spcPct val="115000"/>
                        </a:lnSpc>
                        <a:spcAft>
                          <a:spcPts val="0"/>
                        </a:spcAft>
                      </a:pPr>
                      <a:r>
                        <a:rPr lang="en-IE" sz="1000">
                          <a:effectLst/>
                        </a:rPr>
                        <a:t> </a:t>
                      </a:r>
                      <a:endParaRPr lang="en-IE" sz="1000">
                        <a:effectLst/>
                        <a:latin typeface="Calibri"/>
                        <a:ea typeface="Calibri"/>
                        <a:cs typeface="Times New Roman"/>
                      </a:endParaRPr>
                    </a:p>
                  </a:txBody>
                  <a:tcPr marL="60257" marR="60257" marT="0" marB="0"/>
                </a:tc>
                <a:tc>
                  <a:txBody>
                    <a:bodyPr/>
                    <a:lstStyle/>
                    <a:p>
                      <a:pPr algn="l">
                        <a:lnSpc>
                          <a:spcPct val="115000"/>
                        </a:lnSpc>
                        <a:spcAft>
                          <a:spcPts val="0"/>
                        </a:spcAft>
                      </a:pPr>
                      <a:r>
                        <a:rPr lang="en-IE" sz="1000">
                          <a:effectLst/>
                        </a:rPr>
                        <a:t> </a:t>
                      </a:r>
                      <a:endParaRPr lang="en-IE" sz="1000">
                        <a:effectLst/>
                        <a:latin typeface="Calibri"/>
                        <a:ea typeface="Calibri"/>
                        <a:cs typeface="Times New Roman"/>
                      </a:endParaRPr>
                    </a:p>
                  </a:txBody>
                  <a:tcPr marL="60257" marR="60257" marT="0" marB="0"/>
                </a:tc>
                <a:tc>
                  <a:txBody>
                    <a:bodyPr/>
                    <a:lstStyle/>
                    <a:p>
                      <a:pPr algn="l">
                        <a:lnSpc>
                          <a:spcPct val="115000"/>
                        </a:lnSpc>
                        <a:spcAft>
                          <a:spcPts val="0"/>
                        </a:spcAft>
                      </a:pPr>
                      <a:r>
                        <a:rPr lang="en-IE" sz="1000">
                          <a:effectLst/>
                        </a:rPr>
                        <a:t> </a:t>
                      </a:r>
                      <a:endParaRPr lang="en-IE" sz="1000">
                        <a:effectLst/>
                        <a:latin typeface="Calibri"/>
                        <a:ea typeface="Calibri"/>
                        <a:cs typeface="Times New Roman"/>
                      </a:endParaRPr>
                    </a:p>
                  </a:txBody>
                  <a:tcPr marL="60257" marR="60257" marT="0" marB="0"/>
                </a:tc>
                <a:tc>
                  <a:txBody>
                    <a:bodyPr/>
                    <a:lstStyle/>
                    <a:p>
                      <a:pPr algn="l">
                        <a:lnSpc>
                          <a:spcPct val="115000"/>
                        </a:lnSpc>
                        <a:spcAft>
                          <a:spcPts val="0"/>
                        </a:spcAft>
                      </a:pPr>
                      <a:r>
                        <a:rPr lang="en-IE" sz="1000">
                          <a:effectLst/>
                        </a:rPr>
                        <a:t> </a:t>
                      </a:r>
                      <a:endParaRPr lang="en-IE" sz="1000">
                        <a:effectLst/>
                        <a:latin typeface="Calibri"/>
                        <a:ea typeface="Calibri"/>
                        <a:cs typeface="Times New Roman"/>
                      </a:endParaRPr>
                    </a:p>
                  </a:txBody>
                  <a:tcPr marL="60257" marR="60257" marT="0" marB="0"/>
                </a:tc>
              </a:tr>
              <a:tr h="348151">
                <a:tc>
                  <a:txBody>
                    <a:bodyPr/>
                    <a:lstStyle/>
                    <a:p>
                      <a:pPr algn="l">
                        <a:lnSpc>
                          <a:spcPct val="115000"/>
                        </a:lnSpc>
                        <a:spcAft>
                          <a:spcPts val="0"/>
                        </a:spcAft>
                      </a:pPr>
                      <a:r>
                        <a:rPr lang="en-IE" sz="1000">
                          <a:effectLst/>
                        </a:rPr>
                        <a:t>10:00 – 11:00</a:t>
                      </a:r>
                      <a:endParaRPr lang="en-IE" sz="1000">
                        <a:effectLst/>
                        <a:latin typeface="Calibri"/>
                        <a:ea typeface="Calibri"/>
                        <a:cs typeface="Times New Roman"/>
                      </a:endParaRPr>
                    </a:p>
                  </a:txBody>
                  <a:tcPr marL="60257" marR="60257" marT="0" marB="0"/>
                </a:tc>
                <a:tc>
                  <a:txBody>
                    <a:bodyPr/>
                    <a:lstStyle/>
                    <a:p>
                      <a:pPr algn="l">
                        <a:lnSpc>
                          <a:spcPct val="115000"/>
                        </a:lnSpc>
                        <a:spcAft>
                          <a:spcPts val="0"/>
                        </a:spcAft>
                      </a:pPr>
                      <a:r>
                        <a:rPr lang="en-IE" sz="1000">
                          <a:effectLst/>
                          <a:highlight>
                            <a:srgbClr val="00FF00"/>
                          </a:highlight>
                        </a:rPr>
                        <a:t>ARCHAEOLOGY</a:t>
                      </a:r>
                      <a:endParaRPr lang="en-IE" sz="1000">
                        <a:effectLst/>
                        <a:latin typeface="Calibri"/>
                        <a:ea typeface="Calibri"/>
                        <a:cs typeface="Times New Roman"/>
                      </a:endParaRPr>
                    </a:p>
                  </a:txBody>
                  <a:tcPr marL="60257" marR="60257" marT="0" marB="0"/>
                </a:tc>
                <a:tc>
                  <a:txBody>
                    <a:bodyPr/>
                    <a:lstStyle/>
                    <a:p>
                      <a:pPr algn="l">
                        <a:lnSpc>
                          <a:spcPct val="115000"/>
                        </a:lnSpc>
                        <a:spcAft>
                          <a:spcPts val="0"/>
                        </a:spcAft>
                      </a:pPr>
                      <a:r>
                        <a:rPr lang="en-IE" sz="1000">
                          <a:effectLst/>
                          <a:highlight>
                            <a:srgbClr val="00FF00"/>
                          </a:highlight>
                        </a:rPr>
                        <a:t>ARCHAEOLOGY</a:t>
                      </a:r>
                      <a:endParaRPr lang="en-IE" sz="1000">
                        <a:effectLst/>
                        <a:latin typeface="Calibri"/>
                        <a:ea typeface="Calibri"/>
                        <a:cs typeface="Times New Roman"/>
                      </a:endParaRPr>
                    </a:p>
                  </a:txBody>
                  <a:tcPr marL="60257" marR="60257" marT="0" marB="0"/>
                </a:tc>
                <a:tc>
                  <a:txBody>
                    <a:bodyPr/>
                    <a:lstStyle/>
                    <a:p>
                      <a:pPr algn="l">
                        <a:lnSpc>
                          <a:spcPct val="115000"/>
                        </a:lnSpc>
                        <a:spcAft>
                          <a:spcPts val="0"/>
                        </a:spcAft>
                      </a:pPr>
                      <a:r>
                        <a:rPr lang="en-IE" sz="1000">
                          <a:effectLst/>
                          <a:highlight>
                            <a:srgbClr val="00FF00"/>
                          </a:highlight>
                        </a:rPr>
                        <a:t>ARCHAEOLOGY</a:t>
                      </a:r>
                      <a:endParaRPr lang="en-IE" sz="1000">
                        <a:effectLst/>
                        <a:latin typeface="Calibri"/>
                        <a:ea typeface="Calibri"/>
                        <a:cs typeface="Times New Roman"/>
                      </a:endParaRPr>
                    </a:p>
                  </a:txBody>
                  <a:tcPr marL="60257" marR="60257" marT="0" marB="0"/>
                </a:tc>
                <a:tc>
                  <a:txBody>
                    <a:bodyPr/>
                    <a:lstStyle/>
                    <a:p>
                      <a:pPr algn="l">
                        <a:lnSpc>
                          <a:spcPct val="115000"/>
                        </a:lnSpc>
                        <a:spcAft>
                          <a:spcPts val="0"/>
                        </a:spcAft>
                      </a:pPr>
                      <a:r>
                        <a:rPr lang="en-IE" sz="1000">
                          <a:effectLst/>
                        </a:rPr>
                        <a:t> </a:t>
                      </a:r>
                      <a:endParaRPr lang="en-IE" sz="1000">
                        <a:effectLst/>
                        <a:latin typeface="Calibri"/>
                        <a:ea typeface="Calibri"/>
                        <a:cs typeface="Times New Roman"/>
                      </a:endParaRPr>
                    </a:p>
                  </a:txBody>
                  <a:tcPr marL="60257" marR="60257" marT="0" marB="0"/>
                </a:tc>
                <a:tc>
                  <a:txBody>
                    <a:bodyPr/>
                    <a:lstStyle/>
                    <a:p>
                      <a:pPr algn="l">
                        <a:lnSpc>
                          <a:spcPct val="115000"/>
                        </a:lnSpc>
                        <a:spcAft>
                          <a:spcPts val="0"/>
                        </a:spcAft>
                      </a:pPr>
                      <a:r>
                        <a:rPr lang="en-IE" sz="1000">
                          <a:effectLst/>
                        </a:rPr>
                        <a:t> </a:t>
                      </a:r>
                      <a:endParaRPr lang="en-IE" sz="1000">
                        <a:effectLst/>
                        <a:latin typeface="Calibri"/>
                        <a:ea typeface="Calibri"/>
                        <a:cs typeface="Times New Roman"/>
                      </a:endParaRPr>
                    </a:p>
                  </a:txBody>
                  <a:tcPr marL="60257" marR="60257" marT="0" marB="0"/>
                </a:tc>
                <a:tc>
                  <a:txBody>
                    <a:bodyPr/>
                    <a:lstStyle/>
                    <a:p>
                      <a:pPr algn="l">
                        <a:lnSpc>
                          <a:spcPct val="115000"/>
                        </a:lnSpc>
                        <a:spcAft>
                          <a:spcPts val="0"/>
                        </a:spcAft>
                      </a:pPr>
                      <a:r>
                        <a:rPr lang="en-IE" sz="1000">
                          <a:effectLst/>
                        </a:rPr>
                        <a:t> </a:t>
                      </a:r>
                      <a:endParaRPr lang="en-IE" sz="1000">
                        <a:effectLst/>
                        <a:latin typeface="Calibri"/>
                        <a:ea typeface="Calibri"/>
                        <a:cs typeface="Times New Roman"/>
                      </a:endParaRPr>
                    </a:p>
                  </a:txBody>
                  <a:tcPr marL="60257" marR="60257" marT="0" marB="0"/>
                </a:tc>
                <a:tc>
                  <a:txBody>
                    <a:bodyPr/>
                    <a:lstStyle/>
                    <a:p>
                      <a:pPr algn="l">
                        <a:lnSpc>
                          <a:spcPct val="115000"/>
                        </a:lnSpc>
                        <a:spcAft>
                          <a:spcPts val="0"/>
                        </a:spcAft>
                      </a:pPr>
                      <a:r>
                        <a:rPr lang="en-IE" sz="1000">
                          <a:effectLst/>
                        </a:rPr>
                        <a:t> </a:t>
                      </a:r>
                      <a:endParaRPr lang="en-IE" sz="1000">
                        <a:effectLst/>
                        <a:latin typeface="Calibri"/>
                        <a:ea typeface="Calibri"/>
                        <a:cs typeface="Times New Roman"/>
                      </a:endParaRPr>
                    </a:p>
                  </a:txBody>
                  <a:tcPr marL="60257" marR="60257" marT="0" marB="0"/>
                </a:tc>
              </a:tr>
              <a:tr h="348151">
                <a:tc>
                  <a:txBody>
                    <a:bodyPr/>
                    <a:lstStyle/>
                    <a:p>
                      <a:pPr algn="l">
                        <a:lnSpc>
                          <a:spcPct val="115000"/>
                        </a:lnSpc>
                        <a:spcAft>
                          <a:spcPts val="0"/>
                        </a:spcAft>
                      </a:pPr>
                      <a:r>
                        <a:rPr lang="en-IE" sz="1000">
                          <a:effectLst/>
                        </a:rPr>
                        <a:t>11:00 – 12:00</a:t>
                      </a:r>
                      <a:endParaRPr lang="en-IE" sz="1000">
                        <a:effectLst/>
                        <a:latin typeface="Calibri"/>
                        <a:ea typeface="Calibri"/>
                        <a:cs typeface="Times New Roman"/>
                      </a:endParaRPr>
                    </a:p>
                  </a:txBody>
                  <a:tcPr marL="60257" marR="60257" marT="0" marB="0"/>
                </a:tc>
                <a:tc>
                  <a:txBody>
                    <a:bodyPr/>
                    <a:lstStyle/>
                    <a:p>
                      <a:pPr algn="l">
                        <a:lnSpc>
                          <a:spcPct val="115000"/>
                        </a:lnSpc>
                        <a:spcAft>
                          <a:spcPts val="0"/>
                        </a:spcAft>
                      </a:pPr>
                      <a:r>
                        <a:rPr lang="en-IE" sz="1000">
                          <a:effectLst/>
                        </a:rPr>
                        <a:t> </a:t>
                      </a:r>
                      <a:endParaRPr lang="en-IE" sz="1000">
                        <a:effectLst/>
                        <a:latin typeface="Calibri"/>
                        <a:ea typeface="Calibri"/>
                        <a:cs typeface="Times New Roman"/>
                      </a:endParaRPr>
                    </a:p>
                  </a:txBody>
                  <a:tcPr marL="60257" marR="60257" marT="0" marB="0"/>
                </a:tc>
                <a:tc>
                  <a:txBody>
                    <a:bodyPr/>
                    <a:lstStyle/>
                    <a:p>
                      <a:pPr algn="l">
                        <a:lnSpc>
                          <a:spcPct val="115000"/>
                        </a:lnSpc>
                        <a:spcAft>
                          <a:spcPts val="0"/>
                        </a:spcAft>
                      </a:pPr>
                      <a:r>
                        <a:rPr lang="en-IE" sz="1000">
                          <a:effectLst/>
                          <a:highlight>
                            <a:srgbClr val="FFFF00"/>
                          </a:highlight>
                        </a:rPr>
                        <a:t>SOC/POL</a:t>
                      </a:r>
                      <a:endParaRPr lang="en-IE" sz="1000">
                        <a:effectLst/>
                        <a:latin typeface="Calibri"/>
                        <a:ea typeface="Calibri"/>
                        <a:cs typeface="Times New Roman"/>
                      </a:endParaRPr>
                    </a:p>
                  </a:txBody>
                  <a:tcPr marL="60257" marR="60257" marT="0" marB="0"/>
                </a:tc>
                <a:tc>
                  <a:txBody>
                    <a:bodyPr/>
                    <a:lstStyle/>
                    <a:p>
                      <a:pPr algn="l">
                        <a:lnSpc>
                          <a:spcPct val="115000"/>
                        </a:lnSpc>
                        <a:spcAft>
                          <a:spcPts val="0"/>
                        </a:spcAft>
                      </a:pPr>
                      <a:r>
                        <a:rPr lang="en-IE" sz="1000">
                          <a:effectLst/>
                        </a:rPr>
                        <a:t> </a:t>
                      </a:r>
                      <a:endParaRPr lang="en-IE" sz="1000">
                        <a:effectLst/>
                        <a:latin typeface="Calibri"/>
                        <a:ea typeface="Calibri"/>
                        <a:cs typeface="Times New Roman"/>
                      </a:endParaRPr>
                    </a:p>
                  </a:txBody>
                  <a:tcPr marL="60257" marR="60257" marT="0" marB="0"/>
                </a:tc>
                <a:tc>
                  <a:txBody>
                    <a:bodyPr/>
                    <a:lstStyle/>
                    <a:p>
                      <a:pPr algn="l">
                        <a:lnSpc>
                          <a:spcPct val="115000"/>
                        </a:lnSpc>
                        <a:spcAft>
                          <a:spcPts val="0"/>
                        </a:spcAft>
                      </a:pPr>
                      <a:r>
                        <a:rPr lang="en-IE" sz="1000">
                          <a:effectLst/>
                          <a:highlight>
                            <a:srgbClr val="FFFF00"/>
                          </a:highlight>
                        </a:rPr>
                        <a:t>SOC/POL</a:t>
                      </a:r>
                      <a:endParaRPr lang="en-IE" sz="1000">
                        <a:effectLst/>
                        <a:latin typeface="Calibri"/>
                        <a:ea typeface="Calibri"/>
                        <a:cs typeface="Times New Roman"/>
                      </a:endParaRPr>
                    </a:p>
                  </a:txBody>
                  <a:tcPr marL="60257" marR="60257" marT="0" marB="0"/>
                </a:tc>
                <a:tc>
                  <a:txBody>
                    <a:bodyPr/>
                    <a:lstStyle/>
                    <a:p>
                      <a:pPr algn="l">
                        <a:lnSpc>
                          <a:spcPct val="115000"/>
                        </a:lnSpc>
                        <a:spcAft>
                          <a:spcPts val="0"/>
                        </a:spcAft>
                      </a:pPr>
                      <a:r>
                        <a:rPr lang="en-IE" sz="1000">
                          <a:effectLst/>
                          <a:highlight>
                            <a:srgbClr val="FF0000"/>
                          </a:highlight>
                        </a:rPr>
                        <a:t>CLASSICS (T)</a:t>
                      </a:r>
                      <a:endParaRPr lang="en-IE" sz="1000">
                        <a:effectLst/>
                        <a:latin typeface="Calibri"/>
                        <a:ea typeface="Calibri"/>
                        <a:cs typeface="Times New Roman"/>
                      </a:endParaRPr>
                    </a:p>
                  </a:txBody>
                  <a:tcPr marL="60257" marR="60257" marT="0" marB="0"/>
                </a:tc>
                <a:tc>
                  <a:txBody>
                    <a:bodyPr/>
                    <a:lstStyle/>
                    <a:p>
                      <a:pPr algn="l">
                        <a:lnSpc>
                          <a:spcPct val="115000"/>
                        </a:lnSpc>
                        <a:spcAft>
                          <a:spcPts val="0"/>
                        </a:spcAft>
                      </a:pPr>
                      <a:r>
                        <a:rPr lang="en-IE" sz="1000">
                          <a:effectLst/>
                        </a:rPr>
                        <a:t> </a:t>
                      </a:r>
                      <a:endParaRPr lang="en-IE" sz="1000">
                        <a:effectLst/>
                        <a:latin typeface="Calibri"/>
                        <a:ea typeface="Calibri"/>
                        <a:cs typeface="Times New Roman"/>
                      </a:endParaRPr>
                    </a:p>
                  </a:txBody>
                  <a:tcPr marL="60257" marR="60257" marT="0" marB="0"/>
                </a:tc>
                <a:tc>
                  <a:txBody>
                    <a:bodyPr/>
                    <a:lstStyle/>
                    <a:p>
                      <a:pPr algn="l">
                        <a:lnSpc>
                          <a:spcPct val="115000"/>
                        </a:lnSpc>
                        <a:spcAft>
                          <a:spcPts val="0"/>
                        </a:spcAft>
                      </a:pPr>
                      <a:r>
                        <a:rPr lang="en-IE" sz="1000">
                          <a:effectLst/>
                        </a:rPr>
                        <a:t> </a:t>
                      </a:r>
                      <a:endParaRPr lang="en-IE" sz="1000">
                        <a:effectLst/>
                        <a:latin typeface="Calibri"/>
                        <a:ea typeface="Calibri"/>
                        <a:cs typeface="Times New Roman"/>
                      </a:endParaRPr>
                    </a:p>
                  </a:txBody>
                  <a:tcPr marL="60257" marR="60257" marT="0" marB="0"/>
                </a:tc>
              </a:tr>
              <a:tr h="348151">
                <a:tc>
                  <a:txBody>
                    <a:bodyPr/>
                    <a:lstStyle/>
                    <a:p>
                      <a:pPr algn="l">
                        <a:lnSpc>
                          <a:spcPct val="115000"/>
                        </a:lnSpc>
                        <a:spcAft>
                          <a:spcPts val="0"/>
                        </a:spcAft>
                      </a:pPr>
                      <a:r>
                        <a:rPr lang="en-IE" sz="1000">
                          <a:effectLst/>
                        </a:rPr>
                        <a:t>12:00 - 1:00</a:t>
                      </a:r>
                      <a:endParaRPr lang="en-IE" sz="1000">
                        <a:effectLst/>
                        <a:latin typeface="Calibri"/>
                        <a:ea typeface="Calibri"/>
                        <a:cs typeface="Times New Roman"/>
                      </a:endParaRPr>
                    </a:p>
                  </a:txBody>
                  <a:tcPr marL="60257" marR="60257" marT="0" marB="0"/>
                </a:tc>
                <a:tc>
                  <a:txBody>
                    <a:bodyPr/>
                    <a:lstStyle/>
                    <a:p>
                      <a:pPr algn="l">
                        <a:lnSpc>
                          <a:spcPct val="115000"/>
                        </a:lnSpc>
                        <a:spcAft>
                          <a:spcPts val="0"/>
                        </a:spcAft>
                      </a:pPr>
                      <a:r>
                        <a:rPr lang="en-IE" sz="1000">
                          <a:effectLst/>
                          <a:highlight>
                            <a:srgbClr val="FFFF00"/>
                          </a:highlight>
                        </a:rPr>
                        <a:t>SOC/POL. (T</a:t>
                      </a:r>
                      <a:r>
                        <a:rPr lang="en-IE" sz="1000">
                          <a:effectLst/>
                        </a:rPr>
                        <a:t>)</a:t>
                      </a:r>
                      <a:endParaRPr lang="en-IE" sz="1000">
                        <a:effectLst/>
                        <a:latin typeface="Calibri"/>
                        <a:ea typeface="Calibri"/>
                        <a:cs typeface="Times New Roman"/>
                      </a:endParaRPr>
                    </a:p>
                  </a:txBody>
                  <a:tcPr marL="60257" marR="60257" marT="0" marB="0"/>
                </a:tc>
                <a:tc>
                  <a:txBody>
                    <a:bodyPr/>
                    <a:lstStyle/>
                    <a:p>
                      <a:pPr algn="l">
                        <a:lnSpc>
                          <a:spcPct val="115000"/>
                        </a:lnSpc>
                        <a:spcAft>
                          <a:spcPts val="0"/>
                        </a:spcAft>
                      </a:pPr>
                      <a:r>
                        <a:rPr lang="en-IE" sz="1000">
                          <a:effectLst/>
                        </a:rPr>
                        <a:t> </a:t>
                      </a:r>
                      <a:endParaRPr lang="en-IE" sz="1000">
                        <a:effectLst/>
                        <a:latin typeface="Calibri"/>
                        <a:ea typeface="Calibri"/>
                        <a:cs typeface="Times New Roman"/>
                      </a:endParaRPr>
                    </a:p>
                  </a:txBody>
                  <a:tcPr marL="60257" marR="60257" marT="0" marB="0"/>
                </a:tc>
                <a:tc>
                  <a:txBody>
                    <a:bodyPr/>
                    <a:lstStyle/>
                    <a:p>
                      <a:pPr algn="l">
                        <a:lnSpc>
                          <a:spcPct val="115000"/>
                        </a:lnSpc>
                        <a:spcAft>
                          <a:spcPts val="0"/>
                        </a:spcAft>
                      </a:pPr>
                      <a:r>
                        <a:rPr lang="en-IE" sz="1000">
                          <a:effectLst/>
                        </a:rPr>
                        <a:t> </a:t>
                      </a:r>
                      <a:endParaRPr lang="en-IE" sz="1000">
                        <a:effectLst/>
                        <a:latin typeface="Calibri"/>
                        <a:ea typeface="Calibri"/>
                        <a:cs typeface="Times New Roman"/>
                      </a:endParaRPr>
                    </a:p>
                  </a:txBody>
                  <a:tcPr marL="60257" marR="60257" marT="0" marB="0"/>
                </a:tc>
                <a:tc>
                  <a:txBody>
                    <a:bodyPr/>
                    <a:lstStyle/>
                    <a:p>
                      <a:pPr algn="l">
                        <a:lnSpc>
                          <a:spcPct val="115000"/>
                        </a:lnSpc>
                        <a:spcAft>
                          <a:spcPts val="0"/>
                        </a:spcAft>
                      </a:pPr>
                      <a:r>
                        <a:rPr lang="en-IE" sz="1000">
                          <a:effectLst/>
                        </a:rPr>
                        <a:t> </a:t>
                      </a:r>
                      <a:endParaRPr lang="en-IE" sz="1000">
                        <a:effectLst/>
                        <a:latin typeface="Calibri"/>
                        <a:ea typeface="Calibri"/>
                        <a:cs typeface="Times New Roman"/>
                      </a:endParaRPr>
                    </a:p>
                  </a:txBody>
                  <a:tcPr marL="60257" marR="60257" marT="0" marB="0"/>
                </a:tc>
                <a:tc>
                  <a:txBody>
                    <a:bodyPr/>
                    <a:lstStyle/>
                    <a:p>
                      <a:pPr algn="l">
                        <a:lnSpc>
                          <a:spcPct val="115000"/>
                        </a:lnSpc>
                        <a:spcAft>
                          <a:spcPts val="0"/>
                        </a:spcAft>
                      </a:pPr>
                      <a:r>
                        <a:rPr lang="en-IE" sz="1000">
                          <a:effectLst/>
                        </a:rPr>
                        <a:t> </a:t>
                      </a:r>
                      <a:endParaRPr lang="en-IE" sz="1000">
                        <a:effectLst/>
                        <a:latin typeface="Calibri"/>
                        <a:ea typeface="Calibri"/>
                        <a:cs typeface="Times New Roman"/>
                      </a:endParaRPr>
                    </a:p>
                  </a:txBody>
                  <a:tcPr marL="60257" marR="60257" marT="0" marB="0"/>
                </a:tc>
                <a:tc>
                  <a:txBody>
                    <a:bodyPr/>
                    <a:lstStyle/>
                    <a:p>
                      <a:pPr algn="l">
                        <a:lnSpc>
                          <a:spcPct val="115000"/>
                        </a:lnSpc>
                        <a:spcAft>
                          <a:spcPts val="0"/>
                        </a:spcAft>
                      </a:pPr>
                      <a:r>
                        <a:rPr lang="en-IE" sz="1000">
                          <a:effectLst/>
                        </a:rPr>
                        <a:t> </a:t>
                      </a:r>
                      <a:endParaRPr lang="en-IE" sz="1000">
                        <a:effectLst/>
                        <a:latin typeface="Calibri"/>
                        <a:ea typeface="Calibri"/>
                        <a:cs typeface="Times New Roman"/>
                      </a:endParaRPr>
                    </a:p>
                  </a:txBody>
                  <a:tcPr marL="60257" marR="60257" marT="0" marB="0"/>
                </a:tc>
                <a:tc>
                  <a:txBody>
                    <a:bodyPr/>
                    <a:lstStyle/>
                    <a:p>
                      <a:pPr algn="l">
                        <a:lnSpc>
                          <a:spcPct val="115000"/>
                        </a:lnSpc>
                        <a:spcAft>
                          <a:spcPts val="0"/>
                        </a:spcAft>
                      </a:pPr>
                      <a:r>
                        <a:rPr lang="en-IE" sz="1000">
                          <a:effectLst/>
                        </a:rPr>
                        <a:t> </a:t>
                      </a:r>
                      <a:endParaRPr lang="en-IE" sz="1000">
                        <a:effectLst/>
                        <a:latin typeface="Calibri"/>
                        <a:ea typeface="Calibri"/>
                        <a:cs typeface="Times New Roman"/>
                      </a:endParaRPr>
                    </a:p>
                  </a:txBody>
                  <a:tcPr marL="60257" marR="60257" marT="0" marB="0"/>
                </a:tc>
              </a:tr>
              <a:tr h="348151">
                <a:tc>
                  <a:txBody>
                    <a:bodyPr/>
                    <a:lstStyle/>
                    <a:p>
                      <a:pPr algn="l">
                        <a:lnSpc>
                          <a:spcPct val="115000"/>
                        </a:lnSpc>
                        <a:spcAft>
                          <a:spcPts val="0"/>
                        </a:spcAft>
                      </a:pPr>
                      <a:r>
                        <a:rPr lang="en-IE" sz="1000">
                          <a:effectLst/>
                        </a:rPr>
                        <a:t>1:00 – 2:00</a:t>
                      </a:r>
                      <a:endParaRPr lang="en-IE" sz="1000">
                        <a:effectLst/>
                        <a:latin typeface="Calibri"/>
                        <a:ea typeface="Calibri"/>
                        <a:cs typeface="Times New Roman"/>
                      </a:endParaRPr>
                    </a:p>
                  </a:txBody>
                  <a:tcPr marL="60257" marR="60257" marT="0" marB="0"/>
                </a:tc>
                <a:tc>
                  <a:txBody>
                    <a:bodyPr/>
                    <a:lstStyle/>
                    <a:p>
                      <a:pPr algn="l">
                        <a:lnSpc>
                          <a:spcPct val="115000"/>
                        </a:lnSpc>
                        <a:spcAft>
                          <a:spcPts val="0"/>
                        </a:spcAft>
                      </a:pPr>
                      <a:r>
                        <a:rPr lang="en-IE" sz="1000">
                          <a:effectLst/>
                        </a:rPr>
                        <a:t> </a:t>
                      </a:r>
                      <a:endParaRPr lang="en-IE" sz="1000">
                        <a:effectLst/>
                        <a:latin typeface="Calibri"/>
                        <a:ea typeface="Calibri"/>
                        <a:cs typeface="Times New Roman"/>
                      </a:endParaRPr>
                    </a:p>
                  </a:txBody>
                  <a:tcPr marL="60257" marR="60257" marT="0" marB="0"/>
                </a:tc>
                <a:tc>
                  <a:txBody>
                    <a:bodyPr/>
                    <a:lstStyle/>
                    <a:p>
                      <a:pPr algn="l">
                        <a:lnSpc>
                          <a:spcPct val="115000"/>
                        </a:lnSpc>
                        <a:spcAft>
                          <a:spcPts val="0"/>
                        </a:spcAft>
                      </a:pPr>
                      <a:r>
                        <a:rPr lang="en-IE" sz="1000">
                          <a:effectLst/>
                          <a:highlight>
                            <a:srgbClr val="FF00FF"/>
                          </a:highlight>
                        </a:rPr>
                        <a:t>ENGLISH.</a:t>
                      </a:r>
                      <a:endParaRPr lang="en-IE" sz="1000">
                        <a:effectLst/>
                        <a:latin typeface="Calibri"/>
                        <a:ea typeface="Calibri"/>
                        <a:cs typeface="Times New Roman"/>
                      </a:endParaRPr>
                    </a:p>
                  </a:txBody>
                  <a:tcPr marL="60257" marR="60257" marT="0" marB="0"/>
                </a:tc>
                <a:tc>
                  <a:txBody>
                    <a:bodyPr/>
                    <a:lstStyle/>
                    <a:p>
                      <a:pPr algn="l">
                        <a:lnSpc>
                          <a:spcPct val="115000"/>
                        </a:lnSpc>
                        <a:spcAft>
                          <a:spcPts val="0"/>
                        </a:spcAft>
                      </a:pPr>
                      <a:r>
                        <a:rPr lang="en-IE" sz="1000">
                          <a:effectLst/>
                          <a:highlight>
                            <a:srgbClr val="FFFF00"/>
                          </a:highlight>
                        </a:rPr>
                        <a:t>SOC/POL</a:t>
                      </a:r>
                      <a:endParaRPr lang="en-IE" sz="1000">
                        <a:effectLst/>
                        <a:latin typeface="Calibri"/>
                        <a:ea typeface="Calibri"/>
                        <a:cs typeface="Times New Roman"/>
                      </a:endParaRPr>
                    </a:p>
                  </a:txBody>
                  <a:tcPr marL="60257" marR="60257" marT="0" marB="0"/>
                </a:tc>
                <a:tc>
                  <a:txBody>
                    <a:bodyPr/>
                    <a:lstStyle/>
                    <a:p>
                      <a:pPr algn="l">
                        <a:lnSpc>
                          <a:spcPct val="115000"/>
                        </a:lnSpc>
                        <a:spcAft>
                          <a:spcPts val="0"/>
                        </a:spcAft>
                      </a:pPr>
                      <a:r>
                        <a:rPr lang="en-IE" sz="1000">
                          <a:effectLst/>
                          <a:highlight>
                            <a:srgbClr val="00FF00"/>
                          </a:highlight>
                        </a:rPr>
                        <a:t>ARCHAEOLOGY(T)</a:t>
                      </a:r>
                      <a:endParaRPr lang="en-IE" sz="1000">
                        <a:effectLst/>
                        <a:latin typeface="Calibri"/>
                        <a:ea typeface="Calibri"/>
                        <a:cs typeface="Times New Roman"/>
                      </a:endParaRPr>
                    </a:p>
                  </a:txBody>
                  <a:tcPr marL="60257" marR="60257" marT="0" marB="0"/>
                </a:tc>
                <a:tc>
                  <a:txBody>
                    <a:bodyPr/>
                    <a:lstStyle/>
                    <a:p>
                      <a:pPr algn="l">
                        <a:lnSpc>
                          <a:spcPct val="115000"/>
                        </a:lnSpc>
                        <a:spcAft>
                          <a:spcPts val="0"/>
                        </a:spcAft>
                      </a:pPr>
                      <a:r>
                        <a:rPr lang="en-IE" sz="1000">
                          <a:effectLst/>
                          <a:highlight>
                            <a:srgbClr val="FF00FF"/>
                          </a:highlight>
                        </a:rPr>
                        <a:t>ENGLISH</a:t>
                      </a:r>
                      <a:endParaRPr lang="en-IE" sz="1000">
                        <a:effectLst/>
                        <a:latin typeface="Calibri"/>
                        <a:ea typeface="Calibri"/>
                        <a:cs typeface="Times New Roman"/>
                      </a:endParaRPr>
                    </a:p>
                  </a:txBody>
                  <a:tcPr marL="60257" marR="60257" marT="0" marB="0"/>
                </a:tc>
                <a:tc>
                  <a:txBody>
                    <a:bodyPr/>
                    <a:lstStyle/>
                    <a:p>
                      <a:pPr algn="l">
                        <a:lnSpc>
                          <a:spcPct val="115000"/>
                        </a:lnSpc>
                        <a:spcAft>
                          <a:spcPts val="0"/>
                        </a:spcAft>
                      </a:pPr>
                      <a:r>
                        <a:rPr lang="en-IE" sz="1000">
                          <a:effectLst/>
                        </a:rPr>
                        <a:t> </a:t>
                      </a:r>
                      <a:endParaRPr lang="en-IE" sz="1000">
                        <a:effectLst/>
                        <a:latin typeface="Calibri"/>
                        <a:ea typeface="Calibri"/>
                        <a:cs typeface="Times New Roman"/>
                      </a:endParaRPr>
                    </a:p>
                  </a:txBody>
                  <a:tcPr marL="60257" marR="60257" marT="0" marB="0"/>
                </a:tc>
                <a:tc>
                  <a:txBody>
                    <a:bodyPr/>
                    <a:lstStyle/>
                    <a:p>
                      <a:pPr algn="l">
                        <a:lnSpc>
                          <a:spcPct val="115000"/>
                        </a:lnSpc>
                        <a:spcAft>
                          <a:spcPts val="0"/>
                        </a:spcAft>
                      </a:pPr>
                      <a:r>
                        <a:rPr lang="en-IE" sz="1000">
                          <a:effectLst/>
                        </a:rPr>
                        <a:t> </a:t>
                      </a:r>
                      <a:endParaRPr lang="en-IE" sz="1000">
                        <a:effectLst/>
                        <a:latin typeface="Calibri"/>
                        <a:ea typeface="Calibri"/>
                        <a:cs typeface="Times New Roman"/>
                      </a:endParaRPr>
                    </a:p>
                  </a:txBody>
                  <a:tcPr marL="60257" marR="60257" marT="0" marB="0"/>
                </a:tc>
              </a:tr>
              <a:tr h="348151">
                <a:tc>
                  <a:txBody>
                    <a:bodyPr/>
                    <a:lstStyle/>
                    <a:p>
                      <a:pPr algn="l">
                        <a:lnSpc>
                          <a:spcPct val="115000"/>
                        </a:lnSpc>
                        <a:spcAft>
                          <a:spcPts val="0"/>
                        </a:spcAft>
                      </a:pPr>
                      <a:r>
                        <a:rPr lang="en-IE" sz="1000">
                          <a:effectLst/>
                        </a:rPr>
                        <a:t>2:00 – 3:00</a:t>
                      </a:r>
                      <a:endParaRPr lang="en-IE" sz="1000">
                        <a:effectLst/>
                        <a:latin typeface="Calibri"/>
                        <a:ea typeface="Calibri"/>
                        <a:cs typeface="Times New Roman"/>
                      </a:endParaRPr>
                    </a:p>
                  </a:txBody>
                  <a:tcPr marL="60257" marR="60257" marT="0" marB="0"/>
                </a:tc>
                <a:tc>
                  <a:txBody>
                    <a:bodyPr/>
                    <a:lstStyle/>
                    <a:p>
                      <a:pPr algn="l">
                        <a:lnSpc>
                          <a:spcPct val="115000"/>
                        </a:lnSpc>
                        <a:spcAft>
                          <a:spcPts val="0"/>
                        </a:spcAft>
                      </a:pPr>
                      <a:r>
                        <a:rPr lang="en-IE" sz="1000">
                          <a:effectLst/>
                        </a:rPr>
                        <a:t> </a:t>
                      </a:r>
                      <a:endParaRPr lang="en-IE" sz="1000">
                        <a:effectLst/>
                        <a:latin typeface="Calibri"/>
                        <a:ea typeface="Calibri"/>
                        <a:cs typeface="Times New Roman"/>
                      </a:endParaRPr>
                    </a:p>
                  </a:txBody>
                  <a:tcPr marL="60257" marR="60257" marT="0" marB="0"/>
                </a:tc>
                <a:tc>
                  <a:txBody>
                    <a:bodyPr/>
                    <a:lstStyle/>
                    <a:p>
                      <a:pPr algn="l">
                        <a:lnSpc>
                          <a:spcPct val="115000"/>
                        </a:lnSpc>
                        <a:spcAft>
                          <a:spcPts val="0"/>
                        </a:spcAft>
                      </a:pPr>
                      <a:r>
                        <a:rPr lang="en-IE" sz="1000">
                          <a:effectLst/>
                        </a:rPr>
                        <a:t> </a:t>
                      </a:r>
                      <a:endParaRPr lang="en-IE" sz="1000">
                        <a:effectLst/>
                        <a:latin typeface="Calibri"/>
                        <a:ea typeface="Calibri"/>
                        <a:cs typeface="Times New Roman"/>
                      </a:endParaRPr>
                    </a:p>
                  </a:txBody>
                  <a:tcPr marL="60257" marR="60257" marT="0" marB="0"/>
                </a:tc>
                <a:tc>
                  <a:txBody>
                    <a:bodyPr/>
                    <a:lstStyle/>
                    <a:p>
                      <a:pPr algn="l">
                        <a:lnSpc>
                          <a:spcPct val="115000"/>
                        </a:lnSpc>
                        <a:spcAft>
                          <a:spcPts val="0"/>
                        </a:spcAft>
                      </a:pPr>
                      <a:r>
                        <a:rPr lang="en-IE" sz="1000">
                          <a:effectLst/>
                          <a:highlight>
                            <a:srgbClr val="FF0000"/>
                          </a:highlight>
                        </a:rPr>
                        <a:t>CLASSICS</a:t>
                      </a:r>
                      <a:endParaRPr lang="en-IE" sz="1000">
                        <a:effectLst/>
                        <a:latin typeface="Calibri"/>
                        <a:ea typeface="Calibri"/>
                        <a:cs typeface="Times New Roman"/>
                      </a:endParaRPr>
                    </a:p>
                  </a:txBody>
                  <a:tcPr marL="60257" marR="60257" marT="0" marB="0"/>
                </a:tc>
                <a:tc>
                  <a:txBody>
                    <a:bodyPr/>
                    <a:lstStyle/>
                    <a:p>
                      <a:pPr algn="l">
                        <a:lnSpc>
                          <a:spcPct val="115000"/>
                        </a:lnSpc>
                        <a:spcAft>
                          <a:spcPts val="0"/>
                        </a:spcAft>
                      </a:pPr>
                      <a:r>
                        <a:rPr lang="en-IE" sz="1000">
                          <a:effectLst/>
                        </a:rPr>
                        <a:t> </a:t>
                      </a:r>
                      <a:endParaRPr lang="en-IE" sz="1000">
                        <a:effectLst/>
                        <a:latin typeface="Calibri"/>
                        <a:ea typeface="Calibri"/>
                        <a:cs typeface="Times New Roman"/>
                      </a:endParaRPr>
                    </a:p>
                  </a:txBody>
                  <a:tcPr marL="60257" marR="60257" marT="0" marB="0"/>
                </a:tc>
                <a:tc>
                  <a:txBody>
                    <a:bodyPr/>
                    <a:lstStyle/>
                    <a:p>
                      <a:pPr algn="l">
                        <a:lnSpc>
                          <a:spcPct val="115000"/>
                        </a:lnSpc>
                        <a:spcAft>
                          <a:spcPts val="0"/>
                        </a:spcAft>
                      </a:pPr>
                      <a:r>
                        <a:rPr lang="en-IE" sz="1000">
                          <a:effectLst/>
                        </a:rPr>
                        <a:t> </a:t>
                      </a:r>
                      <a:endParaRPr lang="en-IE" sz="1000">
                        <a:effectLst/>
                        <a:latin typeface="Calibri"/>
                        <a:ea typeface="Calibri"/>
                        <a:cs typeface="Times New Roman"/>
                      </a:endParaRPr>
                    </a:p>
                  </a:txBody>
                  <a:tcPr marL="60257" marR="60257" marT="0" marB="0"/>
                </a:tc>
                <a:tc>
                  <a:txBody>
                    <a:bodyPr/>
                    <a:lstStyle/>
                    <a:p>
                      <a:pPr algn="l">
                        <a:lnSpc>
                          <a:spcPct val="115000"/>
                        </a:lnSpc>
                        <a:spcAft>
                          <a:spcPts val="0"/>
                        </a:spcAft>
                      </a:pPr>
                      <a:r>
                        <a:rPr lang="en-IE" sz="1000">
                          <a:effectLst/>
                        </a:rPr>
                        <a:t> </a:t>
                      </a:r>
                      <a:endParaRPr lang="en-IE" sz="1000">
                        <a:effectLst/>
                        <a:latin typeface="Calibri"/>
                        <a:ea typeface="Calibri"/>
                        <a:cs typeface="Times New Roman"/>
                      </a:endParaRPr>
                    </a:p>
                  </a:txBody>
                  <a:tcPr marL="60257" marR="60257" marT="0" marB="0"/>
                </a:tc>
                <a:tc>
                  <a:txBody>
                    <a:bodyPr/>
                    <a:lstStyle/>
                    <a:p>
                      <a:pPr algn="l">
                        <a:lnSpc>
                          <a:spcPct val="115000"/>
                        </a:lnSpc>
                        <a:spcAft>
                          <a:spcPts val="0"/>
                        </a:spcAft>
                      </a:pPr>
                      <a:r>
                        <a:rPr lang="en-IE" sz="1000">
                          <a:effectLst/>
                        </a:rPr>
                        <a:t> </a:t>
                      </a:r>
                      <a:endParaRPr lang="en-IE" sz="1000">
                        <a:effectLst/>
                        <a:latin typeface="Calibri"/>
                        <a:ea typeface="Calibri"/>
                        <a:cs typeface="Times New Roman"/>
                      </a:endParaRPr>
                    </a:p>
                  </a:txBody>
                  <a:tcPr marL="60257" marR="60257" marT="0" marB="0"/>
                </a:tc>
              </a:tr>
              <a:tr h="348151">
                <a:tc>
                  <a:txBody>
                    <a:bodyPr/>
                    <a:lstStyle/>
                    <a:p>
                      <a:pPr algn="l">
                        <a:lnSpc>
                          <a:spcPct val="115000"/>
                        </a:lnSpc>
                        <a:spcAft>
                          <a:spcPts val="0"/>
                        </a:spcAft>
                      </a:pPr>
                      <a:r>
                        <a:rPr lang="en-IE" sz="1000">
                          <a:effectLst/>
                        </a:rPr>
                        <a:t>3:00 – 4:00</a:t>
                      </a:r>
                      <a:endParaRPr lang="en-IE" sz="1000">
                        <a:effectLst/>
                        <a:latin typeface="Calibri"/>
                        <a:ea typeface="Calibri"/>
                        <a:cs typeface="Times New Roman"/>
                      </a:endParaRPr>
                    </a:p>
                  </a:txBody>
                  <a:tcPr marL="60257" marR="60257" marT="0" marB="0"/>
                </a:tc>
                <a:tc>
                  <a:txBody>
                    <a:bodyPr/>
                    <a:lstStyle/>
                    <a:p>
                      <a:pPr algn="l">
                        <a:lnSpc>
                          <a:spcPct val="115000"/>
                        </a:lnSpc>
                        <a:spcAft>
                          <a:spcPts val="0"/>
                        </a:spcAft>
                      </a:pPr>
                      <a:r>
                        <a:rPr lang="en-IE" sz="1000">
                          <a:effectLst/>
                          <a:highlight>
                            <a:srgbClr val="FF0000"/>
                          </a:highlight>
                        </a:rPr>
                        <a:t>CLASSICS.</a:t>
                      </a:r>
                      <a:endParaRPr lang="en-IE" sz="1000">
                        <a:effectLst/>
                        <a:latin typeface="Calibri"/>
                        <a:ea typeface="Calibri"/>
                        <a:cs typeface="Times New Roman"/>
                      </a:endParaRPr>
                    </a:p>
                  </a:txBody>
                  <a:tcPr marL="60257" marR="60257" marT="0" marB="0"/>
                </a:tc>
                <a:tc>
                  <a:txBody>
                    <a:bodyPr/>
                    <a:lstStyle/>
                    <a:p>
                      <a:pPr algn="l">
                        <a:lnSpc>
                          <a:spcPct val="115000"/>
                        </a:lnSpc>
                        <a:spcAft>
                          <a:spcPts val="0"/>
                        </a:spcAft>
                      </a:pPr>
                      <a:r>
                        <a:rPr lang="en-IE" sz="1000">
                          <a:effectLst/>
                        </a:rPr>
                        <a:t> </a:t>
                      </a:r>
                      <a:endParaRPr lang="en-IE" sz="1000">
                        <a:effectLst/>
                        <a:latin typeface="Calibri"/>
                        <a:ea typeface="Calibri"/>
                        <a:cs typeface="Times New Roman"/>
                      </a:endParaRPr>
                    </a:p>
                  </a:txBody>
                  <a:tcPr marL="60257" marR="60257" marT="0" marB="0"/>
                </a:tc>
                <a:tc>
                  <a:txBody>
                    <a:bodyPr/>
                    <a:lstStyle/>
                    <a:p>
                      <a:pPr algn="l">
                        <a:lnSpc>
                          <a:spcPct val="115000"/>
                        </a:lnSpc>
                        <a:spcAft>
                          <a:spcPts val="0"/>
                        </a:spcAft>
                      </a:pPr>
                      <a:r>
                        <a:rPr lang="en-IE" sz="1000">
                          <a:effectLst/>
                        </a:rPr>
                        <a:t> </a:t>
                      </a:r>
                      <a:endParaRPr lang="en-IE" sz="1000">
                        <a:effectLst/>
                        <a:latin typeface="Calibri"/>
                        <a:ea typeface="Calibri"/>
                        <a:cs typeface="Times New Roman"/>
                      </a:endParaRPr>
                    </a:p>
                  </a:txBody>
                  <a:tcPr marL="60257" marR="60257" marT="0" marB="0"/>
                </a:tc>
                <a:tc>
                  <a:txBody>
                    <a:bodyPr/>
                    <a:lstStyle/>
                    <a:p>
                      <a:pPr algn="l">
                        <a:lnSpc>
                          <a:spcPct val="115000"/>
                        </a:lnSpc>
                        <a:spcAft>
                          <a:spcPts val="0"/>
                        </a:spcAft>
                      </a:pPr>
                      <a:r>
                        <a:rPr lang="en-IE" sz="1000">
                          <a:effectLst/>
                        </a:rPr>
                        <a:t> </a:t>
                      </a:r>
                      <a:endParaRPr lang="en-IE" sz="1000">
                        <a:effectLst/>
                        <a:latin typeface="Calibri"/>
                        <a:ea typeface="Calibri"/>
                        <a:cs typeface="Times New Roman"/>
                      </a:endParaRPr>
                    </a:p>
                  </a:txBody>
                  <a:tcPr marL="60257" marR="60257" marT="0" marB="0"/>
                </a:tc>
                <a:tc>
                  <a:txBody>
                    <a:bodyPr/>
                    <a:lstStyle/>
                    <a:p>
                      <a:pPr algn="l">
                        <a:lnSpc>
                          <a:spcPct val="115000"/>
                        </a:lnSpc>
                        <a:spcAft>
                          <a:spcPts val="0"/>
                        </a:spcAft>
                      </a:pPr>
                      <a:r>
                        <a:rPr lang="en-IE" sz="1000">
                          <a:effectLst/>
                        </a:rPr>
                        <a:t> </a:t>
                      </a:r>
                      <a:endParaRPr lang="en-IE" sz="1000">
                        <a:effectLst/>
                        <a:latin typeface="Calibri"/>
                        <a:ea typeface="Calibri"/>
                        <a:cs typeface="Times New Roman"/>
                      </a:endParaRPr>
                    </a:p>
                  </a:txBody>
                  <a:tcPr marL="60257" marR="60257" marT="0" marB="0"/>
                </a:tc>
                <a:tc>
                  <a:txBody>
                    <a:bodyPr/>
                    <a:lstStyle/>
                    <a:p>
                      <a:pPr algn="l">
                        <a:lnSpc>
                          <a:spcPct val="115000"/>
                        </a:lnSpc>
                        <a:spcAft>
                          <a:spcPts val="0"/>
                        </a:spcAft>
                      </a:pPr>
                      <a:r>
                        <a:rPr lang="en-IE" sz="1000">
                          <a:effectLst/>
                        </a:rPr>
                        <a:t> </a:t>
                      </a:r>
                      <a:endParaRPr lang="en-IE" sz="1000">
                        <a:effectLst/>
                        <a:latin typeface="Calibri"/>
                        <a:ea typeface="Calibri"/>
                        <a:cs typeface="Times New Roman"/>
                      </a:endParaRPr>
                    </a:p>
                  </a:txBody>
                  <a:tcPr marL="60257" marR="60257" marT="0" marB="0"/>
                </a:tc>
                <a:tc>
                  <a:txBody>
                    <a:bodyPr/>
                    <a:lstStyle/>
                    <a:p>
                      <a:pPr algn="l">
                        <a:lnSpc>
                          <a:spcPct val="115000"/>
                        </a:lnSpc>
                        <a:spcAft>
                          <a:spcPts val="0"/>
                        </a:spcAft>
                      </a:pPr>
                      <a:r>
                        <a:rPr lang="en-IE" sz="1000">
                          <a:effectLst/>
                        </a:rPr>
                        <a:t> </a:t>
                      </a:r>
                      <a:endParaRPr lang="en-IE" sz="1000">
                        <a:effectLst/>
                        <a:latin typeface="Calibri"/>
                        <a:ea typeface="Calibri"/>
                        <a:cs typeface="Times New Roman"/>
                      </a:endParaRPr>
                    </a:p>
                  </a:txBody>
                  <a:tcPr marL="60257" marR="60257" marT="0" marB="0"/>
                </a:tc>
              </a:tr>
              <a:tr h="348151">
                <a:tc>
                  <a:txBody>
                    <a:bodyPr/>
                    <a:lstStyle/>
                    <a:p>
                      <a:pPr algn="l">
                        <a:lnSpc>
                          <a:spcPct val="115000"/>
                        </a:lnSpc>
                        <a:spcAft>
                          <a:spcPts val="0"/>
                        </a:spcAft>
                      </a:pPr>
                      <a:r>
                        <a:rPr lang="en-IE" sz="1000">
                          <a:effectLst/>
                        </a:rPr>
                        <a:t>4:00 – 5:00</a:t>
                      </a:r>
                      <a:endParaRPr lang="en-IE" sz="1000">
                        <a:effectLst/>
                        <a:latin typeface="Calibri"/>
                        <a:ea typeface="Calibri"/>
                        <a:cs typeface="Times New Roman"/>
                      </a:endParaRPr>
                    </a:p>
                  </a:txBody>
                  <a:tcPr marL="60257" marR="60257" marT="0" marB="0"/>
                </a:tc>
                <a:tc>
                  <a:txBody>
                    <a:bodyPr/>
                    <a:lstStyle/>
                    <a:p>
                      <a:pPr algn="l">
                        <a:lnSpc>
                          <a:spcPct val="115000"/>
                        </a:lnSpc>
                        <a:spcAft>
                          <a:spcPts val="0"/>
                        </a:spcAft>
                      </a:pPr>
                      <a:r>
                        <a:rPr lang="en-IE" sz="1000">
                          <a:effectLst/>
                        </a:rPr>
                        <a:t> </a:t>
                      </a:r>
                      <a:endParaRPr lang="en-IE" sz="1000">
                        <a:effectLst/>
                        <a:latin typeface="Calibri"/>
                        <a:ea typeface="Calibri"/>
                        <a:cs typeface="Times New Roman"/>
                      </a:endParaRPr>
                    </a:p>
                  </a:txBody>
                  <a:tcPr marL="60257" marR="60257" marT="0" marB="0"/>
                </a:tc>
                <a:tc>
                  <a:txBody>
                    <a:bodyPr/>
                    <a:lstStyle/>
                    <a:p>
                      <a:pPr algn="l">
                        <a:lnSpc>
                          <a:spcPct val="115000"/>
                        </a:lnSpc>
                        <a:spcAft>
                          <a:spcPts val="0"/>
                        </a:spcAft>
                      </a:pPr>
                      <a:r>
                        <a:rPr lang="en-IE" sz="1000">
                          <a:effectLst/>
                        </a:rPr>
                        <a:t> </a:t>
                      </a:r>
                      <a:endParaRPr lang="en-IE" sz="1000">
                        <a:effectLst/>
                        <a:latin typeface="Calibri"/>
                        <a:ea typeface="Calibri"/>
                        <a:cs typeface="Times New Roman"/>
                      </a:endParaRPr>
                    </a:p>
                  </a:txBody>
                  <a:tcPr marL="60257" marR="60257" marT="0" marB="0"/>
                </a:tc>
                <a:tc>
                  <a:txBody>
                    <a:bodyPr/>
                    <a:lstStyle/>
                    <a:p>
                      <a:pPr algn="l">
                        <a:lnSpc>
                          <a:spcPct val="115000"/>
                        </a:lnSpc>
                        <a:spcAft>
                          <a:spcPts val="0"/>
                        </a:spcAft>
                      </a:pPr>
                      <a:r>
                        <a:rPr lang="en-IE" sz="1000">
                          <a:effectLst/>
                          <a:highlight>
                            <a:srgbClr val="FF00FF"/>
                          </a:highlight>
                        </a:rPr>
                        <a:t>ENGLISH (T)</a:t>
                      </a:r>
                      <a:endParaRPr lang="en-IE" sz="1000">
                        <a:effectLst/>
                        <a:latin typeface="Calibri"/>
                        <a:ea typeface="Calibri"/>
                        <a:cs typeface="Times New Roman"/>
                      </a:endParaRPr>
                    </a:p>
                  </a:txBody>
                  <a:tcPr marL="60257" marR="60257" marT="0" marB="0"/>
                </a:tc>
                <a:tc>
                  <a:txBody>
                    <a:bodyPr/>
                    <a:lstStyle/>
                    <a:p>
                      <a:pPr algn="l">
                        <a:lnSpc>
                          <a:spcPct val="115000"/>
                        </a:lnSpc>
                        <a:spcAft>
                          <a:spcPts val="0"/>
                        </a:spcAft>
                      </a:pPr>
                      <a:r>
                        <a:rPr lang="en-IE" sz="1000">
                          <a:effectLst/>
                        </a:rPr>
                        <a:t> </a:t>
                      </a:r>
                      <a:endParaRPr lang="en-IE" sz="1000">
                        <a:effectLst/>
                        <a:latin typeface="Calibri"/>
                        <a:ea typeface="Calibri"/>
                        <a:cs typeface="Times New Roman"/>
                      </a:endParaRPr>
                    </a:p>
                  </a:txBody>
                  <a:tcPr marL="60257" marR="60257" marT="0" marB="0"/>
                </a:tc>
                <a:tc>
                  <a:txBody>
                    <a:bodyPr/>
                    <a:lstStyle/>
                    <a:p>
                      <a:pPr algn="l">
                        <a:lnSpc>
                          <a:spcPct val="115000"/>
                        </a:lnSpc>
                        <a:spcAft>
                          <a:spcPts val="0"/>
                        </a:spcAft>
                      </a:pPr>
                      <a:r>
                        <a:rPr lang="en-IE" sz="1000">
                          <a:effectLst/>
                        </a:rPr>
                        <a:t> </a:t>
                      </a:r>
                      <a:endParaRPr lang="en-IE" sz="1000">
                        <a:effectLst/>
                        <a:latin typeface="Calibri"/>
                        <a:ea typeface="Calibri"/>
                        <a:cs typeface="Times New Roman"/>
                      </a:endParaRPr>
                    </a:p>
                  </a:txBody>
                  <a:tcPr marL="60257" marR="60257" marT="0" marB="0"/>
                </a:tc>
                <a:tc>
                  <a:txBody>
                    <a:bodyPr/>
                    <a:lstStyle/>
                    <a:p>
                      <a:pPr algn="l">
                        <a:lnSpc>
                          <a:spcPct val="115000"/>
                        </a:lnSpc>
                        <a:spcAft>
                          <a:spcPts val="0"/>
                        </a:spcAft>
                      </a:pPr>
                      <a:r>
                        <a:rPr lang="en-IE" sz="1000">
                          <a:effectLst/>
                        </a:rPr>
                        <a:t> </a:t>
                      </a:r>
                      <a:endParaRPr lang="en-IE" sz="1000">
                        <a:effectLst/>
                        <a:latin typeface="Calibri"/>
                        <a:ea typeface="Calibri"/>
                        <a:cs typeface="Times New Roman"/>
                      </a:endParaRPr>
                    </a:p>
                  </a:txBody>
                  <a:tcPr marL="60257" marR="60257" marT="0" marB="0"/>
                </a:tc>
                <a:tc>
                  <a:txBody>
                    <a:bodyPr/>
                    <a:lstStyle/>
                    <a:p>
                      <a:pPr algn="l">
                        <a:lnSpc>
                          <a:spcPct val="115000"/>
                        </a:lnSpc>
                        <a:spcAft>
                          <a:spcPts val="0"/>
                        </a:spcAft>
                      </a:pPr>
                      <a:r>
                        <a:rPr lang="en-IE" sz="1000">
                          <a:effectLst/>
                        </a:rPr>
                        <a:t> </a:t>
                      </a:r>
                      <a:endParaRPr lang="en-IE" sz="1000">
                        <a:effectLst/>
                        <a:latin typeface="Calibri"/>
                        <a:ea typeface="Calibri"/>
                        <a:cs typeface="Times New Roman"/>
                      </a:endParaRPr>
                    </a:p>
                  </a:txBody>
                  <a:tcPr marL="60257" marR="60257" marT="0" marB="0"/>
                </a:tc>
              </a:tr>
              <a:tr h="348151">
                <a:tc>
                  <a:txBody>
                    <a:bodyPr/>
                    <a:lstStyle/>
                    <a:p>
                      <a:pPr algn="l">
                        <a:lnSpc>
                          <a:spcPct val="115000"/>
                        </a:lnSpc>
                        <a:spcAft>
                          <a:spcPts val="0"/>
                        </a:spcAft>
                      </a:pPr>
                      <a:r>
                        <a:rPr lang="en-IE" sz="1000">
                          <a:effectLst/>
                        </a:rPr>
                        <a:t>5:00 – 6:00</a:t>
                      </a:r>
                      <a:endParaRPr lang="en-IE" sz="1000">
                        <a:effectLst/>
                        <a:latin typeface="Calibri"/>
                        <a:ea typeface="Calibri"/>
                        <a:cs typeface="Times New Roman"/>
                      </a:endParaRPr>
                    </a:p>
                  </a:txBody>
                  <a:tcPr marL="60257" marR="60257" marT="0" marB="0"/>
                </a:tc>
                <a:tc>
                  <a:txBody>
                    <a:bodyPr/>
                    <a:lstStyle/>
                    <a:p>
                      <a:pPr algn="l">
                        <a:lnSpc>
                          <a:spcPct val="115000"/>
                        </a:lnSpc>
                        <a:spcAft>
                          <a:spcPts val="0"/>
                        </a:spcAft>
                      </a:pPr>
                      <a:r>
                        <a:rPr lang="en-IE" sz="1000">
                          <a:effectLst/>
                        </a:rPr>
                        <a:t> </a:t>
                      </a:r>
                      <a:endParaRPr lang="en-IE" sz="1000">
                        <a:effectLst/>
                        <a:latin typeface="Calibri"/>
                        <a:ea typeface="Calibri"/>
                        <a:cs typeface="Times New Roman"/>
                      </a:endParaRPr>
                    </a:p>
                  </a:txBody>
                  <a:tcPr marL="60257" marR="60257" marT="0" marB="0"/>
                </a:tc>
                <a:tc>
                  <a:txBody>
                    <a:bodyPr/>
                    <a:lstStyle/>
                    <a:p>
                      <a:pPr algn="l">
                        <a:lnSpc>
                          <a:spcPct val="115000"/>
                        </a:lnSpc>
                        <a:spcAft>
                          <a:spcPts val="0"/>
                        </a:spcAft>
                      </a:pPr>
                      <a:r>
                        <a:rPr lang="en-IE" sz="1000">
                          <a:effectLst/>
                          <a:highlight>
                            <a:srgbClr val="FF0000"/>
                          </a:highlight>
                        </a:rPr>
                        <a:t>CLASSICS</a:t>
                      </a:r>
                      <a:endParaRPr lang="en-IE" sz="1000">
                        <a:effectLst/>
                        <a:latin typeface="Calibri"/>
                        <a:ea typeface="Calibri"/>
                        <a:cs typeface="Times New Roman"/>
                      </a:endParaRPr>
                    </a:p>
                  </a:txBody>
                  <a:tcPr marL="60257" marR="60257" marT="0" marB="0"/>
                </a:tc>
                <a:tc>
                  <a:txBody>
                    <a:bodyPr/>
                    <a:lstStyle/>
                    <a:p>
                      <a:pPr algn="l">
                        <a:lnSpc>
                          <a:spcPct val="115000"/>
                        </a:lnSpc>
                        <a:spcAft>
                          <a:spcPts val="0"/>
                        </a:spcAft>
                      </a:pPr>
                      <a:r>
                        <a:rPr lang="en-IE" sz="1000">
                          <a:effectLst/>
                        </a:rPr>
                        <a:t> </a:t>
                      </a:r>
                      <a:endParaRPr lang="en-IE" sz="1000">
                        <a:effectLst/>
                        <a:latin typeface="Calibri"/>
                        <a:ea typeface="Calibri"/>
                        <a:cs typeface="Times New Roman"/>
                      </a:endParaRPr>
                    </a:p>
                  </a:txBody>
                  <a:tcPr marL="60257" marR="60257" marT="0" marB="0"/>
                </a:tc>
                <a:tc>
                  <a:txBody>
                    <a:bodyPr/>
                    <a:lstStyle/>
                    <a:p>
                      <a:pPr algn="l">
                        <a:lnSpc>
                          <a:spcPct val="115000"/>
                        </a:lnSpc>
                        <a:spcAft>
                          <a:spcPts val="0"/>
                        </a:spcAft>
                      </a:pPr>
                      <a:r>
                        <a:rPr lang="en-IE" sz="1000">
                          <a:effectLst/>
                          <a:highlight>
                            <a:srgbClr val="FF00FF"/>
                          </a:highlight>
                        </a:rPr>
                        <a:t>ENGLISH</a:t>
                      </a:r>
                      <a:endParaRPr lang="en-IE" sz="1000">
                        <a:effectLst/>
                        <a:latin typeface="Calibri"/>
                        <a:ea typeface="Calibri"/>
                        <a:cs typeface="Times New Roman"/>
                      </a:endParaRPr>
                    </a:p>
                  </a:txBody>
                  <a:tcPr marL="60257" marR="60257" marT="0" marB="0"/>
                </a:tc>
                <a:tc>
                  <a:txBody>
                    <a:bodyPr/>
                    <a:lstStyle/>
                    <a:p>
                      <a:pPr algn="l">
                        <a:lnSpc>
                          <a:spcPct val="115000"/>
                        </a:lnSpc>
                        <a:spcAft>
                          <a:spcPts val="0"/>
                        </a:spcAft>
                      </a:pPr>
                      <a:r>
                        <a:rPr lang="en-IE" sz="1000">
                          <a:effectLst/>
                        </a:rPr>
                        <a:t> </a:t>
                      </a:r>
                      <a:endParaRPr lang="en-IE" sz="1000">
                        <a:effectLst/>
                        <a:latin typeface="Calibri"/>
                        <a:ea typeface="Calibri"/>
                        <a:cs typeface="Times New Roman"/>
                      </a:endParaRPr>
                    </a:p>
                  </a:txBody>
                  <a:tcPr marL="60257" marR="60257" marT="0" marB="0"/>
                </a:tc>
                <a:tc>
                  <a:txBody>
                    <a:bodyPr/>
                    <a:lstStyle/>
                    <a:p>
                      <a:pPr algn="l">
                        <a:lnSpc>
                          <a:spcPct val="115000"/>
                        </a:lnSpc>
                        <a:spcAft>
                          <a:spcPts val="0"/>
                        </a:spcAft>
                      </a:pPr>
                      <a:r>
                        <a:rPr lang="en-IE" sz="1000">
                          <a:effectLst/>
                        </a:rPr>
                        <a:t> </a:t>
                      </a:r>
                      <a:endParaRPr lang="en-IE" sz="1000">
                        <a:effectLst/>
                        <a:latin typeface="Calibri"/>
                        <a:ea typeface="Calibri"/>
                        <a:cs typeface="Times New Roman"/>
                      </a:endParaRPr>
                    </a:p>
                  </a:txBody>
                  <a:tcPr marL="60257" marR="60257" marT="0" marB="0"/>
                </a:tc>
                <a:tc>
                  <a:txBody>
                    <a:bodyPr/>
                    <a:lstStyle/>
                    <a:p>
                      <a:pPr algn="l">
                        <a:lnSpc>
                          <a:spcPct val="115000"/>
                        </a:lnSpc>
                        <a:spcAft>
                          <a:spcPts val="0"/>
                        </a:spcAft>
                      </a:pPr>
                      <a:r>
                        <a:rPr lang="en-IE" sz="1000">
                          <a:effectLst/>
                        </a:rPr>
                        <a:t> </a:t>
                      </a:r>
                      <a:endParaRPr lang="en-IE" sz="1000">
                        <a:effectLst/>
                        <a:latin typeface="Calibri"/>
                        <a:ea typeface="Calibri"/>
                        <a:cs typeface="Times New Roman"/>
                      </a:endParaRPr>
                    </a:p>
                  </a:txBody>
                  <a:tcPr marL="60257" marR="60257" marT="0" marB="0"/>
                </a:tc>
              </a:tr>
              <a:tr h="348151">
                <a:tc>
                  <a:txBody>
                    <a:bodyPr/>
                    <a:lstStyle/>
                    <a:p>
                      <a:pPr algn="l">
                        <a:lnSpc>
                          <a:spcPct val="115000"/>
                        </a:lnSpc>
                        <a:spcAft>
                          <a:spcPts val="0"/>
                        </a:spcAft>
                      </a:pPr>
                      <a:r>
                        <a:rPr lang="en-IE" sz="1000">
                          <a:effectLst/>
                        </a:rPr>
                        <a:t>6:00 – 7:00</a:t>
                      </a:r>
                      <a:endParaRPr lang="en-IE" sz="1000">
                        <a:effectLst/>
                        <a:latin typeface="Calibri"/>
                        <a:ea typeface="Calibri"/>
                        <a:cs typeface="Times New Roman"/>
                      </a:endParaRPr>
                    </a:p>
                  </a:txBody>
                  <a:tcPr marL="60257" marR="60257" marT="0" marB="0"/>
                </a:tc>
                <a:tc>
                  <a:txBody>
                    <a:bodyPr/>
                    <a:lstStyle/>
                    <a:p>
                      <a:pPr algn="l">
                        <a:lnSpc>
                          <a:spcPct val="115000"/>
                        </a:lnSpc>
                        <a:spcAft>
                          <a:spcPts val="0"/>
                        </a:spcAft>
                      </a:pPr>
                      <a:r>
                        <a:rPr lang="en-IE" sz="1000">
                          <a:effectLst/>
                        </a:rPr>
                        <a:t> </a:t>
                      </a:r>
                      <a:endParaRPr lang="en-IE" sz="1000">
                        <a:effectLst/>
                        <a:latin typeface="Calibri"/>
                        <a:ea typeface="Calibri"/>
                        <a:cs typeface="Times New Roman"/>
                      </a:endParaRPr>
                    </a:p>
                  </a:txBody>
                  <a:tcPr marL="60257" marR="60257" marT="0" marB="0"/>
                </a:tc>
                <a:tc>
                  <a:txBody>
                    <a:bodyPr/>
                    <a:lstStyle/>
                    <a:p>
                      <a:pPr algn="l">
                        <a:lnSpc>
                          <a:spcPct val="115000"/>
                        </a:lnSpc>
                        <a:spcAft>
                          <a:spcPts val="0"/>
                        </a:spcAft>
                      </a:pPr>
                      <a:r>
                        <a:rPr lang="en-IE" sz="1000">
                          <a:effectLst/>
                        </a:rPr>
                        <a:t> </a:t>
                      </a:r>
                      <a:endParaRPr lang="en-IE" sz="1000">
                        <a:effectLst/>
                        <a:latin typeface="Calibri"/>
                        <a:ea typeface="Calibri"/>
                        <a:cs typeface="Times New Roman"/>
                      </a:endParaRPr>
                    </a:p>
                  </a:txBody>
                  <a:tcPr marL="60257" marR="60257" marT="0" marB="0"/>
                </a:tc>
                <a:tc>
                  <a:txBody>
                    <a:bodyPr/>
                    <a:lstStyle/>
                    <a:p>
                      <a:pPr algn="l">
                        <a:lnSpc>
                          <a:spcPct val="115000"/>
                        </a:lnSpc>
                        <a:spcAft>
                          <a:spcPts val="0"/>
                        </a:spcAft>
                      </a:pPr>
                      <a:r>
                        <a:rPr lang="en-IE" sz="1000">
                          <a:effectLst/>
                        </a:rPr>
                        <a:t> </a:t>
                      </a:r>
                      <a:endParaRPr lang="en-IE" sz="1000">
                        <a:effectLst/>
                        <a:latin typeface="Calibri"/>
                        <a:ea typeface="Calibri"/>
                        <a:cs typeface="Times New Roman"/>
                      </a:endParaRPr>
                    </a:p>
                  </a:txBody>
                  <a:tcPr marL="60257" marR="60257" marT="0" marB="0"/>
                </a:tc>
                <a:tc>
                  <a:txBody>
                    <a:bodyPr/>
                    <a:lstStyle/>
                    <a:p>
                      <a:pPr algn="l">
                        <a:lnSpc>
                          <a:spcPct val="115000"/>
                        </a:lnSpc>
                        <a:spcAft>
                          <a:spcPts val="0"/>
                        </a:spcAft>
                      </a:pPr>
                      <a:r>
                        <a:rPr lang="en-IE" sz="1000">
                          <a:effectLst/>
                        </a:rPr>
                        <a:t> </a:t>
                      </a:r>
                      <a:endParaRPr lang="en-IE" sz="1000">
                        <a:effectLst/>
                        <a:latin typeface="Calibri"/>
                        <a:ea typeface="Calibri"/>
                        <a:cs typeface="Times New Roman"/>
                      </a:endParaRPr>
                    </a:p>
                  </a:txBody>
                  <a:tcPr marL="60257" marR="60257" marT="0" marB="0"/>
                </a:tc>
                <a:tc>
                  <a:txBody>
                    <a:bodyPr/>
                    <a:lstStyle/>
                    <a:p>
                      <a:pPr algn="l">
                        <a:lnSpc>
                          <a:spcPct val="115000"/>
                        </a:lnSpc>
                        <a:spcAft>
                          <a:spcPts val="0"/>
                        </a:spcAft>
                      </a:pPr>
                      <a:r>
                        <a:rPr lang="en-IE" sz="1000">
                          <a:effectLst/>
                        </a:rPr>
                        <a:t> </a:t>
                      </a:r>
                      <a:endParaRPr lang="en-IE" sz="1000">
                        <a:effectLst/>
                        <a:latin typeface="Calibri"/>
                        <a:ea typeface="Calibri"/>
                        <a:cs typeface="Times New Roman"/>
                      </a:endParaRPr>
                    </a:p>
                  </a:txBody>
                  <a:tcPr marL="60257" marR="60257" marT="0" marB="0"/>
                </a:tc>
                <a:tc>
                  <a:txBody>
                    <a:bodyPr/>
                    <a:lstStyle/>
                    <a:p>
                      <a:pPr algn="l">
                        <a:lnSpc>
                          <a:spcPct val="115000"/>
                        </a:lnSpc>
                        <a:spcAft>
                          <a:spcPts val="0"/>
                        </a:spcAft>
                      </a:pPr>
                      <a:r>
                        <a:rPr lang="en-IE" sz="1000">
                          <a:effectLst/>
                        </a:rPr>
                        <a:t> </a:t>
                      </a:r>
                      <a:endParaRPr lang="en-IE" sz="1000">
                        <a:effectLst/>
                        <a:latin typeface="Calibri"/>
                        <a:ea typeface="Calibri"/>
                        <a:cs typeface="Times New Roman"/>
                      </a:endParaRPr>
                    </a:p>
                  </a:txBody>
                  <a:tcPr marL="60257" marR="60257" marT="0" marB="0"/>
                </a:tc>
                <a:tc>
                  <a:txBody>
                    <a:bodyPr/>
                    <a:lstStyle/>
                    <a:p>
                      <a:pPr algn="l">
                        <a:lnSpc>
                          <a:spcPct val="115000"/>
                        </a:lnSpc>
                        <a:spcAft>
                          <a:spcPts val="0"/>
                        </a:spcAft>
                      </a:pPr>
                      <a:r>
                        <a:rPr lang="en-IE" sz="1000">
                          <a:effectLst/>
                        </a:rPr>
                        <a:t> </a:t>
                      </a:r>
                      <a:endParaRPr lang="en-IE" sz="1000">
                        <a:effectLst/>
                        <a:latin typeface="Calibri"/>
                        <a:ea typeface="Calibri"/>
                        <a:cs typeface="Times New Roman"/>
                      </a:endParaRPr>
                    </a:p>
                  </a:txBody>
                  <a:tcPr marL="60257" marR="60257" marT="0" marB="0"/>
                </a:tc>
              </a:tr>
              <a:tr h="348151">
                <a:tc>
                  <a:txBody>
                    <a:bodyPr/>
                    <a:lstStyle/>
                    <a:p>
                      <a:pPr algn="l">
                        <a:lnSpc>
                          <a:spcPct val="115000"/>
                        </a:lnSpc>
                        <a:spcAft>
                          <a:spcPts val="0"/>
                        </a:spcAft>
                      </a:pPr>
                      <a:r>
                        <a:rPr lang="en-IE" sz="1000">
                          <a:effectLst/>
                        </a:rPr>
                        <a:t>7:00 – 8:00</a:t>
                      </a:r>
                      <a:endParaRPr lang="en-IE" sz="1000">
                        <a:effectLst/>
                        <a:latin typeface="Calibri"/>
                        <a:ea typeface="Calibri"/>
                        <a:cs typeface="Times New Roman"/>
                      </a:endParaRPr>
                    </a:p>
                  </a:txBody>
                  <a:tcPr marL="60257" marR="60257" marT="0" marB="0"/>
                </a:tc>
                <a:tc>
                  <a:txBody>
                    <a:bodyPr/>
                    <a:lstStyle/>
                    <a:p>
                      <a:pPr algn="l">
                        <a:lnSpc>
                          <a:spcPct val="115000"/>
                        </a:lnSpc>
                        <a:spcAft>
                          <a:spcPts val="0"/>
                        </a:spcAft>
                      </a:pPr>
                      <a:r>
                        <a:rPr lang="en-IE" sz="1000">
                          <a:effectLst/>
                        </a:rPr>
                        <a:t> </a:t>
                      </a:r>
                      <a:endParaRPr lang="en-IE" sz="1000">
                        <a:effectLst/>
                        <a:latin typeface="Calibri"/>
                        <a:ea typeface="Calibri"/>
                        <a:cs typeface="Times New Roman"/>
                      </a:endParaRPr>
                    </a:p>
                  </a:txBody>
                  <a:tcPr marL="60257" marR="60257" marT="0" marB="0"/>
                </a:tc>
                <a:tc>
                  <a:txBody>
                    <a:bodyPr/>
                    <a:lstStyle/>
                    <a:p>
                      <a:pPr algn="l">
                        <a:lnSpc>
                          <a:spcPct val="115000"/>
                        </a:lnSpc>
                        <a:spcAft>
                          <a:spcPts val="0"/>
                        </a:spcAft>
                      </a:pPr>
                      <a:r>
                        <a:rPr lang="en-IE" sz="1000">
                          <a:effectLst/>
                        </a:rPr>
                        <a:t> </a:t>
                      </a:r>
                      <a:endParaRPr lang="en-IE" sz="1000">
                        <a:effectLst/>
                        <a:latin typeface="Calibri"/>
                        <a:ea typeface="Calibri"/>
                        <a:cs typeface="Times New Roman"/>
                      </a:endParaRPr>
                    </a:p>
                  </a:txBody>
                  <a:tcPr marL="60257" marR="60257" marT="0" marB="0"/>
                </a:tc>
                <a:tc>
                  <a:txBody>
                    <a:bodyPr/>
                    <a:lstStyle/>
                    <a:p>
                      <a:pPr algn="l">
                        <a:lnSpc>
                          <a:spcPct val="115000"/>
                        </a:lnSpc>
                        <a:spcAft>
                          <a:spcPts val="0"/>
                        </a:spcAft>
                      </a:pPr>
                      <a:r>
                        <a:rPr lang="en-IE" sz="1000">
                          <a:effectLst/>
                        </a:rPr>
                        <a:t> </a:t>
                      </a:r>
                      <a:endParaRPr lang="en-IE" sz="1000">
                        <a:effectLst/>
                        <a:latin typeface="Calibri"/>
                        <a:ea typeface="Calibri"/>
                        <a:cs typeface="Times New Roman"/>
                      </a:endParaRPr>
                    </a:p>
                  </a:txBody>
                  <a:tcPr marL="60257" marR="60257" marT="0" marB="0"/>
                </a:tc>
                <a:tc>
                  <a:txBody>
                    <a:bodyPr/>
                    <a:lstStyle/>
                    <a:p>
                      <a:pPr algn="l">
                        <a:lnSpc>
                          <a:spcPct val="115000"/>
                        </a:lnSpc>
                        <a:spcAft>
                          <a:spcPts val="0"/>
                        </a:spcAft>
                      </a:pPr>
                      <a:r>
                        <a:rPr lang="en-IE" sz="1000">
                          <a:effectLst/>
                        </a:rPr>
                        <a:t> </a:t>
                      </a:r>
                      <a:endParaRPr lang="en-IE" sz="1000">
                        <a:effectLst/>
                        <a:latin typeface="Calibri"/>
                        <a:ea typeface="Calibri"/>
                        <a:cs typeface="Times New Roman"/>
                      </a:endParaRPr>
                    </a:p>
                  </a:txBody>
                  <a:tcPr marL="60257" marR="60257" marT="0" marB="0"/>
                </a:tc>
                <a:tc>
                  <a:txBody>
                    <a:bodyPr/>
                    <a:lstStyle/>
                    <a:p>
                      <a:pPr algn="l">
                        <a:lnSpc>
                          <a:spcPct val="115000"/>
                        </a:lnSpc>
                        <a:spcAft>
                          <a:spcPts val="0"/>
                        </a:spcAft>
                      </a:pPr>
                      <a:r>
                        <a:rPr lang="en-IE" sz="1000">
                          <a:effectLst/>
                        </a:rPr>
                        <a:t> </a:t>
                      </a:r>
                      <a:endParaRPr lang="en-IE" sz="1000">
                        <a:effectLst/>
                        <a:latin typeface="Calibri"/>
                        <a:ea typeface="Calibri"/>
                        <a:cs typeface="Times New Roman"/>
                      </a:endParaRPr>
                    </a:p>
                  </a:txBody>
                  <a:tcPr marL="60257" marR="60257" marT="0" marB="0"/>
                </a:tc>
                <a:tc>
                  <a:txBody>
                    <a:bodyPr/>
                    <a:lstStyle/>
                    <a:p>
                      <a:pPr algn="l">
                        <a:lnSpc>
                          <a:spcPct val="115000"/>
                        </a:lnSpc>
                        <a:spcAft>
                          <a:spcPts val="0"/>
                        </a:spcAft>
                      </a:pPr>
                      <a:r>
                        <a:rPr lang="en-IE" sz="1000">
                          <a:effectLst/>
                        </a:rPr>
                        <a:t> </a:t>
                      </a:r>
                      <a:endParaRPr lang="en-IE" sz="1000">
                        <a:effectLst/>
                        <a:latin typeface="Calibri"/>
                        <a:ea typeface="Calibri"/>
                        <a:cs typeface="Times New Roman"/>
                      </a:endParaRPr>
                    </a:p>
                  </a:txBody>
                  <a:tcPr marL="60257" marR="60257" marT="0" marB="0"/>
                </a:tc>
                <a:tc>
                  <a:txBody>
                    <a:bodyPr/>
                    <a:lstStyle/>
                    <a:p>
                      <a:pPr algn="l">
                        <a:lnSpc>
                          <a:spcPct val="115000"/>
                        </a:lnSpc>
                        <a:spcAft>
                          <a:spcPts val="0"/>
                        </a:spcAft>
                      </a:pPr>
                      <a:r>
                        <a:rPr lang="en-IE" sz="1000">
                          <a:effectLst/>
                        </a:rPr>
                        <a:t> </a:t>
                      </a:r>
                      <a:endParaRPr lang="en-IE" sz="1000">
                        <a:effectLst/>
                        <a:latin typeface="Calibri"/>
                        <a:ea typeface="Calibri"/>
                        <a:cs typeface="Times New Roman"/>
                      </a:endParaRPr>
                    </a:p>
                  </a:txBody>
                  <a:tcPr marL="60257" marR="60257" marT="0" marB="0"/>
                </a:tc>
              </a:tr>
              <a:tr h="348151">
                <a:tc>
                  <a:txBody>
                    <a:bodyPr/>
                    <a:lstStyle/>
                    <a:p>
                      <a:pPr algn="l">
                        <a:lnSpc>
                          <a:spcPct val="115000"/>
                        </a:lnSpc>
                        <a:spcAft>
                          <a:spcPts val="0"/>
                        </a:spcAft>
                      </a:pPr>
                      <a:r>
                        <a:rPr lang="en-IE" sz="1000">
                          <a:effectLst/>
                        </a:rPr>
                        <a:t>8:00 – 9:00</a:t>
                      </a:r>
                      <a:endParaRPr lang="en-IE" sz="1000">
                        <a:effectLst/>
                        <a:latin typeface="Calibri"/>
                        <a:ea typeface="Calibri"/>
                        <a:cs typeface="Times New Roman"/>
                      </a:endParaRPr>
                    </a:p>
                  </a:txBody>
                  <a:tcPr marL="60257" marR="60257" marT="0" marB="0"/>
                </a:tc>
                <a:tc>
                  <a:txBody>
                    <a:bodyPr/>
                    <a:lstStyle/>
                    <a:p>
                      <a:pPr algn="l">
                        <a:lnSpc>
                          <a:spcPct val="115000"/>
                        </a:lnSpc>
                        <a:spcAft>
                          <a:spcPts val="0"/>
                        </a:spcAft>
                      </a:pPr>
                      <a:r>
                        <a:rPr lang="en-IE" sz="1000">
                          <a:effectLst/>
                        </a:rPr>
                        <a:t> </a:t>
                      </a:r>
                      <a:endParaRPr lang="en-IE" sz="1000">
                        <a:effectLst/>
                        <a:latin typeface="Calibri"/>
                        <a:ea typeface="Calibri"/>
                        <a:cs typeface="Times New Roman"/>
                      </a:endParaRPr>
                    </a:p>
                  </a:txBody>
                  <a:tcPr marL="60257" marR="60257" marT="0" marB="0"/>
                </a:tc>
                <a:tc>
                  <a:txBody>
                    <a:bodyPr/>
                    <a:lstStyle/>
                    <a:p>
                      <a:pPr algn="l">
                        <a:lnSpc>
                          <a:spcPct val="115000"/>
                        </a:lnSpc>
                        <a:spcAft>
                          <a:spcPts val="0"/>
                        </a:spcAft>
                      </a:pPr>
                      <a:r>
                        <a:rPr lang="en-IE" sz="1000">
                          <a:effectLst/>
                        </a:rPr>
                        <a:t> </a:t>
                      </a:r>
                      <a:endParaRPr lang="en-IE" sz="1000">
                        <a:effectLst/>
                        <a:latin typeface="Calibri"/>
                        <a:ea typeface="Calibri"/>
                        <a:cs typeface="Times New Roman"/>
                      </a:endParaRPr>
                    </a:p>
                  </a:txBody>
                  <a:tcPr marL="60257" marR="60257" marT="0" marB="0"/>
                </a:tc>
                <a:tc>
                  <a:txBody>
                    <a:bodyPr/>
                    <a:lstStyle/>
                    <a:p>
                      <a:pPr algn="l">
                        <a:lnSpc>
                          <a:spcPct val="115000"/>
                        </a:lnSpc>
                        <a:spcAft>
                          <a:spcPts val="0"/>
                        </a:spcAft>
                      </a:pPr>
                      <a:r>
                        <a:rPr lang="en-IE" sz="1000">
                          <a:effectLst/>
                        </a:rPr>
                        <a:t> </a:t>
                      </a:r>
                      <a:endParaRPr lang="en-IE" sz="1000">
                        <a:effectLst/>
                        <a:latin typeface="Calibri"/>
                        <a:ea typeface="Calibri"/>
                        <a:cs typeface="Times New Roman"/>
                      </a:endParaRPr>
                    </a:p>
                  </a:txBody>
                  <a:tcPr marL="60257" marR="60257" marT="0" marB="0"/>
                </a:tc>
                <a:tc>
                  <a:txBody>
                    <a:bodyPr/>
                    <a:lstStyle/>
                    <a:p>
                      <a:pPr algn="l">
                        <a:lnSpc>
                          <a:spcPct val="115000"/>
                        </a:lnSpc>
                        <a:spcAft>
                          <a:spcPts val="0"/>
                        </a:spcAft>
                      </a:pPr>
                      <a:r>
                        <a:rPr lang="en-IE" sz="1000">
                          <a:effectLst/>
                        </a:rPr>
                        <a:t> </a:t>
                      </a:r>
                      <a:endParaRPr lang="en-IE" sz="1000">
                        <a:effectLst/>
                        <a:latin typeface="Calibri"/>
                        <a:ea typeface="Calibri"/>
                        <a:cs typeface="Times New Roman"/>
                      </a:endParaRPr>
                    </a:p>
                  </a:txBody>
                  <a:tcPr marL="60257" marR="60257" marT="0" marB="0"/>
                </a:tc>
                <a:tc>
                  <a:txBody>
                    <a:bodyPr/>
                    <a:lstStyle/>
                    <a:p>
                      <a:pPr algn="l">
                        <a:lnSpc>
                          <a:spcPct val="115000"/>
                        </a:lnSpc>
                        <a:spcAft>
                          <a:spcPts val="0"/>
                        </a:spcAft>
                      </a:pPr>
                      <a:r>
                        <a:rPr lang="en-IE" sz="1000">
                          <a:effectLst/>
                        </a:rPr>
                        <a:t> </a:t>
                      </a:r>
                      <a:endParaRPr lang="en-IE" sz="1000">
                        <a:effectLst/>
                        <a:latin typeface="Calibri"/>
                        <a:ea typeface="Calibri"/>
                        <a:cs typeface="Times New Roman"/>
                      </a:endParaRPr>
                    </a:p>
                  </a:txBody>
                  <a:tcPr marL="60257" marR="60257" marT="0" marB="0"/>
                </a:tc>
                <a:tc>
                  <a:txBody>
                    <a:bodyPr/>
                    <a:lstStyle/>
                    <a:p>
                      <a:pPr algn="l">
                        <a:lnSpc>
                          <a:spcPct val="115000"/>
                        </a:lnSpc>
                        <a:spcAft>
                          <a:spcPts val="0"/>
                        </a:spcAft>
                      </a:pPr>
                      <a:r>
                        <a:rPr lang="en-IE" sz="1000">
                          <a:effectLst/>
                        </a:rPr>
                        <a:t> </a:t>
                      </a:r>
                      <a:endParaRPr lang="en-IE" sz="1000">
                        <a:effectLst/>
                        <a:latin typeface="Calibri"/>
                        <a:ea typeface="Calibri"/>
                        <a:cs typeface="Times New Roman"/>
                      </a:endParaRPr>
                    </a:p>
                  </a:txBody>
                  <a:tcPr marL="60257" marR="60257" marT="0" marB="0"/>
                </a:tc>
                <a:tc>
                  <a:txBody>
                    <a:bodyPr/>
                    <a:lstStyle/>
                    <a:p>
                      <a:pPr algn="l">
                        <a:lnSpc>
                          <a:spcPct val="115000"/>
                        </a:lnSpc>
                        <a:spcAft>
                          <a:spcPts val="0"/>
                        </a:spcAft>
                      </a:pPr>
                      <a:r>
                        <a:rPr lang="en-IE" sz="1000" dirty="0">
                          <a:effectLst/>
                        </a:rPr>
                        <a:t> </a:t>
                      </a:r>
                      <a:endParaRPr lang="en-IE" sz="1000" dirty="0">
                        <a:effectLst/>
                        <a:latin typeface="Calibri"/>
                        <a:ea typeface="Calibri"/>
                        <a:cs typeface="Times New Roman"/>
                      </a:endParaRPr>
                    </a:p>
                  </a:txBody>
                  <a:tcPr marL="60257" marR="60257" marT="0" marB="0"/>
                </a:tc>
              </a:tr>
            </a:tbl>
          </a:graphicData>
        </a:graphic>
      </p:graphicFrame>
      <p:pic>
        <p:nvPicPr>
          <p:cNvPr id="5" name="Picture 4">
            <a:hlinkClick r:id="rId2"/>
          </p:cNvPr>
          <p:cNvPicPr/>
          <p:nvPr/>
        </p:nvPicPr>
        <p:blipFill>
          <a:blip r:embed="rId3">
            <a:extLst>
              <a:ext uri="{28A0092B-C50C-407E-A947-70E740481C1C}">
                <a14:useLocalDpi xmlns:a14="http://schemas.microsoft.com/office/drawing/2010/main" val="0"/>
              </a:ext>
            </a:extLst>
          </a:blip>
          <a:srcRect/>
          <a:stretch>
            <a:fillRect/>
          </a:stretch>
        </p:blipFill>
        <p:spPr bwMode="auto">
          <a:xfrm>
            <a:off x="323528" y="6309320"/>
            <a:ext cx="1333500" cy="410845"/>
          </a:xfrm>
          <a:prstGeom prst="rect">
            <a:avLst/>
          </a:prstGeom>
          <a:noFill/>
          <a:ln>
            <a:noFill/>
          </a:ln>
        </p:spPr>
      </p:pic>
    </p:spTree>
    <p:extLst>
      <p:ext uri="{BB962C8B-B14F-4D97-AF65-F5344CB8AC3E}">
        <p14:creationId xmlns:p14="http://schemas.microsoft.com/office/powerpoint/2010/main" val="254675890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E" dirty="0" smtClean="0"/>
              <a:t>Other commitments</a:t>
            </a:r>
            <a:endParaRPr lang="en-IE" dirty="0"/>
          </a:p>
        </p:txBody>
      </p:sp>
      <p:sp>
        <p:nvSpPr>
          <p:cNvPr id="3" name="Content Placeholder 2"/>
          <p:cNvSpPr>
            <a:spLocks noGrp="1"/>
          </p:cNvSpPr>
          <p:nvPr>
            <p:ph idx="1"/>
          </p:nvPr>
        </p:nvSpPr>
        <p:spPr/>
        <p:txBody>
          <a:bodyPr>
            <a:normAutofit fontScale="92500" lnSpcReduction="10000"/>
          </a:bodyPr>
          <a:lstStyle/>
          <a:p>
            <a:r>
              <a:rPr lang="en-IE" dirty="0" smtClean="0"/>
              <a:t>When will the student take breaks or do other things they maybe committed for?</a:t>
            </a:r>
          </a:p>
          <a:p>
            <a:r>
              <a:rPr lang="en-IE" dirty="0" smtClean="0"/>
              <a:t>Breaks</a:t>
            </a:r>
          </a:p>
          <a:p>
            <a:r>
              <a:rPr lang="en-IE" dirty="0" smtClean="0"/>
              <a:t>Lunch</a:t>
            </a:r>
          </a:p>
          <a:p>
            <a:r>
              <a:rPr lang="en-IE" dirty="0" smtClean="0"/>
              <a:t>Evening meal</a:t>
            </a:r>
          </a:p>
          <a:p>
            <a:r>
              <a:rPr lang="en-IE" dirty="0" smtClean="0"/>
              <a:t>Clubs/societies/sports</a:t>
            </a:r>
          </a:p>
          <a:p>
            <a:r>
              <a:rPr lang="en-IE" dirty="0" smtClean="0"/>
              <a:t>Nights out</a:t>
            </a:r>
          </a:p>
          <a:p>
            <a:r>
              <a:rPr lang="en-IE" dirty="0" smtClean="0"/>
              <a:t>Travel</a:t>
            </a:r>
          </a:p>
          <a:p>
            <a:r>
              <a:rPr lang="en-IE" dirty="0" smtClean="0"/>
              <a:t>Work</a:t>
            </a:r>
          </a:p>
          <a:p>
            <a:endParaRPr lang="en-IE" dirty="0"/>
          </a:p>
        </p:txBody>
      </p:sp>
      <p:pic>
        <p:nvPicPr>
          <p:cNvPr id="4" name="Picture 3">
            <a:hlinkClick r:id="rId2"/>
          </p:cNvPr>
          <p:cNvPicPr/>
          <p:nvPr/>
        </p:nvPicPr>
        <p:blipFill>
          <a:blip r:embed="rId3">
            <a:extLst>
              <a:ext uri="{28A0092B-C50C-407E-A947-70E740481C1C}">
                <a14:useLocalDpi xmlns:a14="http://schemas.microsoft.com/office/drawing/2010/main" val="0"/>
              </a:ext>
            </a:extLst>
          </a:blip>
          <a:srcRect/>
          <a:stretch>
            <a:fillRect/>
          </a:stretch>
        </p:blipFill>
        <p:spPr bwMode="auto">
          <a:xfrm>
            <a:off x="539552" y="6093296"/>
            <a:ext cx="1333500" cy="410845"/>
          </a:xfrm>
          <a:prstGeom prst="rect">
            <a:avLst/>
          </a:prstGeom>
          <a:noFill/>
          <a:ln>
            <a:noFill/>
          </a:ln>
        </p:spPr>
      </p:pic>
    </p:spTree>
    <p:extLst>
      <p:ext uri="{BB962C8B-B14F-4D97-AF65-F5344CB8AC3E}">
        <p14:creationId xmlns:p14="http://schemas.microsoft.com/office/powerpoint/2010/main" val="421069379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E" dirty="0" smtClean="0"/>
              <a:t>Example: First Arts</a:t>
            </a:r>
            <a:endParaRPr lang="en-IE"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1319922676"/>
              </p:ext>
            </p:extLst>
          </p:nvPr>
        </p:nvGraphicFramePr>
        <p:xfrm>
          <a:off x="858660" y="1600200"/>
          <a:ext cx="7426680" cy="4525964"/>
        </p:xfrm>
        <a:graphic>
          <a:graphicData uri="http://schemas.openxmlformats.org/drawingml/2006/table">
            <a:tbl>
              <a:tblPr firstRow="1" firstCol="1" bandRow="1">
                <a:tableStyleId>{5C22544A-7EE6-4342-B048-85BDC9FD1C3A}</a:tableStyleId>
              </a:tblPr>
              <a:tblGrid>
                <a:gridCol w="928335"/>
                <a:gridCol w="928335"/>
                <a:gridCol w="928335"/>
                <a:gridCol w="928335"/>
                <a:gridCol w="928335"/>
                <a:gridCol w="928335"/>
                <a:gridCol w="928335"/>
                <a:gridCol w="928335"/>
              </a:tblGrid>
              <a:tr h="239877">
                <a:tc>
                  <a:txBody>
                    <a:bodyPr/>
                    <a:lstStyle/>
                    <a:p>
                      <a:pPr algn="l">
                        <a:lnSpc>
                          <a:spcPct val="115000"/>
                        </a:lnSpc>
                        <a:spcAft>
                          <a:spcPts val="0"/>
                        </a:spcAft>
                      </a:pPr>
                      <a:r>
                        <a:rPr lang="en-IE" sz="900" dirty="0">
                          <a:effectLst/>
                        </a:rPr>
                        <a:t>TIME</a:t>
                      </a:r>
                      <a:endParaRPr lang="en-IE" sz="900" dirty="0">
                        <a:effectLst/>
                        <a:latin typeface="Calibri"/>
                        <a:ea typeface="Calibri"/>
                        <a:cs typeface="Times New Roman"/>
                      </a:endParaRPr>
                    </a:p>
                  </a:txBody>
                  <a:tcPr marL="57063" marR="57063" marT="0" marB="0"/>
                </a:tc>
                <a:tc>
                  <a:txBody>
                    <a:bodyPr/>
                    <a:lstStyle/>
                    <a:p>
                      <a:pPr algn="l">
                        <a:lnSpc>
                          <a:spcPct val="115000"/>
                        </a:lnSpc>
                        <a:spcAft>
                          <a:spcPts val="0"/>
                        </a:spcAft>
                      </a:pPr>
                      <a:r>
                        <a:rPr lang="en-IE" sz="900">
                          <a:effectLst/>
                        </a:rPr>
                        <a:t>MONDAY</a:t>
                      </a:r>
                      <a:endParaRPr lang="en-IE" sz="900">
                        <a:effectLst/>
                        <a:latin typeface="Calibri"/>
                        <a:ea typeface="Calibri"/>
                        <a:cs typeface="Times New Roman"/>
                      </a:endParaRPr>
                    </a:p>
                  </a:txBody>
                  <a:tcPr marL="57063" marR="57063" marT="0" marB="0"/>
                </a:tc>
                <a:tc>
                  <a:txBody>
                    <a:bodyPr/>
                    <a:lstStyle/>
                    <a:p>
                      <a:pPr algn="l">
                        <a:lnSpc>
                          <a:spcPct val="115000"/>
                        </a:lnSpc>
                        <a:spcAft>
                          <a:spcPts val="0"/>
                        </a:spcAft>
                      </a:pPr>
                      <a:r>
                        <a:rPr lang="en-IE" sz="900">
                          <a:effectLst/>
                        </a:rPr>
                        <a:t>TUESDAY</a:t>
                      </a:r>
                      <a:endParaRPr lang="en-IE" sz="900">
                        <a:effectLst/>
                        <a:latin typeface="Calibri"/>
                        <a:ea typeface="Calibri"/>
                        <a:cs typeface="Times New Roman"/>
                      </a:endParaRPr>
                    </a:p>
                  </a:txBody>
                  <a:tcPr marL="57063" marR="57063" marT="0" marB="0"/>
                </a:tc>
                <a:tc>
                  <a:txBody>
                    <a:bodyPr/>
                    <a:lstStyle/>
                    <a:p>
                      <a:pPr algn="l">
                        <a:lnSpc>
                          <a:spcPct val="115000"/>
                        </a:lnSpc>
                        <a:spcAft>
                          <a:spcPts val="0"/>
                        </a:spcAft>
                      </a:pPr>
                      <a:r>
                        <a:rPr lang="en-IE" sz="900">
                          <a:effectLst/>
                        </a:rPr>
                        <a:t>WEDNESDAY</a:t>
                      </a:r>
                      <a:endParaRPr lang="en-IE" sz="900">
                        <a:effectLst/>
                        <a:latin typeface="Calibri"/>
                        <a:ea typeface="Calibri"/>
                        <a:cs typeface="Times New Roman"/>
                      </a:endParaRPr>
                    </a:p>
                  </a:txBody>
                  <a:tcPr marL="57063" marR="57063" marT="0" marB="0"/>
                </a:tc>
                <a:tc>
                  <a:txBody>
                    <a:bodyPr/>
                    <a:lstStyle/>
                    <a:p>
                      <a:pPr algn="l">
                        <a:lnSpc>
                          <a:spcPct val="115000"/>
                        </a:lnSpc>
                        <a:spcAft>
                          <a:spcPts val="0"/>
                        </a:spcAft>
                      </a:pPr>
                      <a:r>
                        <a:rPr lang="en-IE" sz="900">
                          <a:effectLst/>
                        </a:rPr>
                        <a:t>THURSDAY</a:t>
                      </a:r>
                      <a:endParaRPr lang="en-IE" sz="900">
                        <a:effectLst/>
                        <a:latin typeface="Calibri"/>
                        <a:ea typeface="Calibri"/>
                        <a:cs typeface="Times New Roman"/>
                      </a:endParaRPr>
                    </a:p>
                  </a:txBody>
                  <a:tcPr marL="57063" marR="57063" marT="0" marB="0"/>
                </a:tc>
                <a:tc>
                  <a:txBody>
                    <a:bodyPr/>
                    <a:lstStyle/>
                    <a:p>
                      <a:pPr algn="l">
                        <a:lnSpc>
                          <a:spcPct val="115000"/>
                        </a:lnSpc>
                        <a:spcAft>
                          <a:spcPts val="0"/>
                        </a:spcAft>
                      </a:pPr>
                      <a:r>
                        <a:rPr lang="en-IE" sz="900">
                          <a:effectLst/>
                        </a:rPr>
                        <a:t>FRIDAY</a:t>
                      </a:r>
                      <a:endParaRPr lang="en-IE" sz="900">
                        <a:effectLst/>
                        <a:latin typeface="Calibri"/>
                        <a:ea typeface="Calibri"/>
                        <a:cs typeface="Times New Roman"/>
                      </a:endParaRPr>
                    </a:p>
                  </a:txBody>
                  <a:tcPr marL="57063" marR="57063" marT="0" marB="0"/>
                </a:tc>
                <a:tc>
                  <a:txBody>
                    <a:bodyPr/>
                    <a:lstStyle/>
                    <a:p>
                      <a:pPr algn="l">
                        <a:lnSpc>
                          <a:spcPct val="115000"/>
                        </a:lnSpc>
                        <a:spcAft>
                          <a:spcPts val="0"/>
                        </a:spcAft>
                      </a:pPr>
                      <a:r>
                        <a:rPr lang="en-IE" sz="900">
                          <a:effectLst/>
                        </a:rPr>
                        <a:t>SATURDAY</a:t>
                      </a:r>
                      <a:endParaRPr lang="en-IE" sz="900">
                        <a:effectLst/>
                        <a:latin typeface="Calibri"/>
                        <a:ea typeface="Calibri"/>
                        <a:cs typeface="Times New Roman"/>
                      </a:endParaRPr>
                    </a:p>
                  </a:txBody>
                  <a:tcPr marL="57063" marR="57063" marT="0" marB="0"/>
                </a:tc>
                <a:tc>
                  <a:txBody>
                    <a:bodyPr/>
                    <a:lstStyle/>
                    <a:p>
                      <a:pPr algn="l">
                        <a:lnSpc>
                          <a:spcPct val="115000"/>
                        </a:lnSpc>
                        <a:spcAft>
                          <a:spcPts val="0"/>
                        </a:spcAft>
                      </a:pPr>
                      <a:r>
                        <a:rPr lang="en-IE" sz="900">
                          <a:effectLst/>
                        </a:rPr>
                        <a:t>SUNDAY</a:t>
                      </a:r>
                      <a:endParaRPr lang="en-IE" sz="900">
                        <a:effectLst/>
                        <a:latin typeface="Calibri"/>
                        <a:ea typeface="Calibri"/>
                        <a:cs typeface="Times New Roman"/>
                      </a:endParaRPr>
                    </a:p>
                  </a:txBody>
                  <a:tcPr marL="57063" marR="57063" marT="0" marB="0"/>
                </a:tc>
              </a:tr>
              <a:tr h="329699">
                <a:tc>
                  <a:txBody>
                    <a:bodyPr/>
                    <a:lstStyle/>
                    <a:p>
                      <a:pPr algn="l">
                        <a:lnSpc>
                          <a:spcPct val="115000"/>
                        </a:lnSpc>
                        <a:spcAft>
                          <a:spcPts val="0"/>
                        </a:spcAft>
                      </a:pPr>
                      <a:r>
                        <a:rPr lang="en-IE" sz="900">
                          <a:effectLst/>
                        </a:rPr>
                        <a:t>8:00 – 9:00</a:t>
                      </a:r>
                      <a:endParaRPr lang="en-IE" sz="900">
                        <a:effectLst/>
                        <a:latin typeface="Calibri"/>
                        <a:ea typeface="Calibri"/>
                        <a:cs typeface="Times New Roman"/>
                      </a:endParaRPr>
                    </a:p>
                  </a:txBody>
                  <a:tcPr marL="57063" marR="57063" marT="0" marB="0"/>
                </a:tc>
                <a:tc>
                  <a:txBody>
                    <a:bodyPr/>
                    <a:lstStyle/>
                    <a:p>
                      <a:pPr algn="l">
                        <a:lnSpc>
                          <a:spcPct val="115000"/>
                        </a:lnSpc>
                        <a:spcAft>
                          <a:spcPts val="0"/>
                        </a:spcAft>
                      </a:pPr>
                      <a:r>
                        <a:rPr lang="en-IE" sz="900">
                          <a:effectLst/>
                        </a:rPr>
                        <a:t> </a:t>
                      </a:r>
                      <a:endParaRPr lang="en-IE" sz="900">
                        <a:effectLst/>
                        <a:latin typeface="Calibri"/>
                        <a:ea typeface="Calibri"/>
                        <a:cs typeface="Times New Roman"/>
                      </a:endParaRPr>
                    </a:p>
                  </a:txBody>
                  <a:tcPr marL="57063" marR="57063" marT="0" marB="0"/>
                </a:tc>
                <a:tc>
                  <a:txBody>
                    <a:bodyPr/>
                    <a:lstStyle/>
                    <a:p>
                      <a:pPr algn="l">
                        <a:lnSpc>
                          <a:spcPct val="115000"/>
                        </a:lnSpc>
                        <a:spcAft>
                          <a:spcPts val="0"/>
                        </a:spcAft>
                      </a:pPr>
                      <a:r>
                        <a:rPr lang="en-IE" sz="900">
                          <a:effectLst/>
                        </a:rPr>
                        <a:t> </a:t>
                      </a:r>
                      <a:endParaRPr lang="en-IE" sz="900">
                        <a:effectLst/>
                        <a:latin typeface="Calibri"/>
                        <a:ea typeface="Calibri"/>
                        <a:cs typeface="Times New Roman"/>
                      </a:endParaRPr>
                    </a:p>
                  </a:txBody>
                  <a:tcPr marL="57063" marR="57063" marT="0" marB="0"/>
                </a:tc>
                <a:tc>
                  <a:txBody>
                    <a:bodyPr/>
                    <a:lstStyle/>
                    <a:p>
                      <a:pPr algn="l">
                        <a:lnSpc>
                          <a:spcPct val="115000"/>
                        </a:lnSpc>
                        <a:spcAft>
                          <a:spcPts val="0"/>
                        </a:spcAft>
                      </a:pPr>
                      <a:r>
                        <a:rPr lang="en-IE" sz="900">
                          <a:effectLst/>
                        </a:rPr>
                        <a:t> </a:t>
                      </a:r>
                      <a:endParaRPr lang="en-IE" sz="900">
                        <a:effectLst/>
                        <a:latin typeface="Calibri"/>
                        <a:ea typeface="Calibri"/>
                        <a:cs typeface="Times New Roman"/>
                      </a:endParaRPr>
                    </a:p>
                  </a:txBody>
                  <a:tcPr marL="57063" marR="57063" marT="0" marB="0"/>
                </a:tc>
                <a:tc>
                  <a:txBody>
                    <a:bodyPr/>
                    <a:lstStyle/>
                    <a:p>
                      <a:pPr algn="l">
                        <a:lnSpc>
                          <a:spcPct val="115000"/>
                        </a:lnSpc>
                        <a:spcAft>
                          <a:spcPts val="0"/>
                        </a:spcAft>
                      </a:pPr>
                      <a:r>
                        <a:rPr lang="en-IE" sz="900">
                          <a:effectLst/>
                        </a:rPr>
                        <a:t> </a:t>
                      </a:r>
                      <a:endParaRPr lang="en-IE" sz="900">
                        <a:effectLst/>
                        <a:latin typeface="Calibri"/>
                        <a:ea typeface="Calibri"/>
                        <a:cs typeface="Times New Roman"/>
                      </a:endParaRPr>
                    </a:p>
                  </a:txBody>
                  <a:tcPr marL="57063" marR="57063" marT="0" marB="0"/>
                </a:tc>
                <a:tc>
                  <a:txBody>
                    <a:bodyPr/>
                    <a:lstStyle/>
                    <a:p>
                      <a:pPr algn="l">
                        <a:lnSpc>
                          <a:spcPct val="115000"/>
                        </a:lnSpc>
                        <a:spcAft>
                          <a:spcPts val="0"/>
                        </a:spcAft>
                      </a:pPr>
                      <a:r>
                        <a:rPr lang="en-IE" sz="900">
                          <a:effectLst/>
                        </a:rPr>
                        <a:t> </a:t>
                      </a:r>
                      <a:endParaRPr lang="en-IE" sz="900">
                        <a:effectLst/>
                        <a:latin typeface="Calibri"/>
                        <a:ea typeface="Calibri"/>
                        <a:cs typeface="Times New Roman"/>
                      </a:endParaRPr>
                    </a:p>
                  </a:txBody>
                  <a:tcPr marL="57063" marR="57063" marT="0" marB="0"/>
                </a:tc>
                <a:tc>
                  <a:txBody>
                    <a:bodyPr/>
                    <a:lstStyle/>
                    <a:p>
                      <a:pPr algn="l">
                        <a:lnSpc>
                          <a:spcPct val="115000"/>
                        </a:lnSpc>
                        <a:spcAft>
                          <a:spcPts val="0"/>
                        </a:spcAft>
                      </a:pPr>
                      <a:r>
                        <a:rPr lang="en-IE" sz="900">
                          <a:effectLst/>
                        </a:rPr>
                        <a:t> </a:t>
                      </a:r>
                      <a:endParaRPr lang="en-IE" sz="900">
                        <a:effectLst/>
                        <a:latin typeface="Calibri"/>
                        <a:ea typeface="Calibri"/>
                        <a:cs typeface="Times New Roman"/>
                      </a:endParaRPr>
                    </a:p>
                  </a:txBody>
                  <a:tcPr marL="57063" marR="57063" marT="0" marB="0"/>
                </a:tc>
                <a:tc>
                  <a:txBody>
                    <a:bodyPr/>
                    <a:lstStyle/>
                    <a:p>
                      <a:pPr algn="l">
                        <a:lnSpc>
                          <a:spcPct val="115000"/>
                        </a:lnSpc>
                        <a:spcAft>
                          <a:spcPts val="0"/>
                        </a:spcAft>
                      </a:pPr>
                      <a:r>
                        <a:rPr lang="en-IE" sz="900">
                          <a:effectLst/>
                        </a:rPr>
                        <a:t> </a:t>
                      </a:r>
                      <a:endParaRPr lang="en-IE" sz="900">
                        <a:effectLst/>
                        <a:latin typeface="Calibri"/>
                        <a:ea typeface="Calibri"/>
                        <a:cs typeface="Times New Roman"/>
                      </a:endParaRPr>
                    </a:p>
                  </a:txBody>
                  <a:tcPr marL="57063" marR="57063" marT="0" marB="0"/>
                </a:tc>
              </a:tr>
              <a:tr h="329699">
                <a:tc>
                  <a:txBody>
                    <a:bodyPr/>
                    <a:lstStyle/>
                    <a:p>
                      <a:pPr algn="l">
                        <a:lnSpc>
                          <a:spcPct val="115000"/>
                        </a:lnSpc>
                        <a:spcAft>
                          <a:spcPts val="0"/>
                        </a:spcAft>
                      </a:pPr>
                      <a:r>
                        <a:rPr lang="en-IE" sz="900">
                          <a:effectLst/>
                        </a:rPr>
                        <a:t>9:00 – 10:00</a:t>
                      </a:r>
                      <a:endParaRPr lang="en-IE" sz="900">
                        <a:effectLst/>
                        <a:latin typeface="Calibri"/>
                        <a:ea typeface="Calibri"/>
                        <a:cs typeface="Times New Roman"/>
                      </a:endParaRPr>
                    </a:p>
                  </a:txBody>
                  <a:tcPr marL="57063" marR="57063" marT="0" marB="0"/>
                </a:tc>
                <a:tc>
                  <a:txBody>
                    <a:bodyPr/>
                    <a:lstStyle/>
                    <a:p>
                      <a:pPr algn="l">
                        <a:lnSpc>
                          <a:spcPct val="115000"/>
                        </a:lnSpc>
                        <a:spcAft>
                          <a:spcPts val="0"/>
                        </a:spcAft>
                      </a:pPr>
                      <a:r>
                        <a:rPr lang="en-IE" sz="900">
                          <a:effectLst/>
                        </a:rPr>
                        <a:t> </a:t>
                      </a:r>
                      <a:endParaRPr lang="en-IE" sz="900">
                        <a:effectLst/>
                        <a:latin typeface="Calibri"/>
                        <a:ea typeface="Calibri"/>
                        <a:cs typeface="Times New Roman"/>
                      </a:endParaRPr>
                    </a:p>
                  </a:txBody>
                  <a:tcPr marL="57063" marR="57063" marT="0" marB="0"/>
                </a:tc>
                <a:tc>
                  <a:txBody>
                    <a:bodyPr/>
                    <a:lstStyle/>
                    <a:p>
                      <a:pPr algn="l">
                        <a:lnSpc>
                          <a:spcPct val="115000"/>
                        </a:lnSpc>
                        <a:spcAft>
                          <a:spcPts val="0"/>
                        </a:spcAft>
                      </a:pPr>
                      <a:r>
                        <a:rPr lang="en-IE" sz="900">
                          <a:effectLst/>
                        </a:rPr>
                        <a:t> </a:t>
                      </a:r>
                      <a:endParaRPr lang="en-IE" sz="900">
                        <a:effectLst/>
                        <a:latin typeface="Calibri"/>
                        <a:ea typeface="Calibri"/>
                        <a:cs typeface="Times New Roman"/>
                      </a:endParaRPr>
                    </a:p>
                  </a:txBody>
                  <a:tcPr marL="57063" marR="57063" marT="0" marB="0"/>
                </a:tc>
                <a:tc>
                  <a:txBody>
                    <a:bodyPr/>
                    <a:lstStyle/>
                    <a:p>
                      <a:pPr algn="l">
                        <a:lnSpc>
                          <a:spcPct val="115000"/>
                        </a:lnSpc>
                        <a:spcAft>
                          <a:spcPts val="0"/>
                        </a:spcAft>
                      </a:pPr>
                      <a:r>
                        <a:rPr lang="en-IE" sz="900">
                          <a:effectLst/>
                        </a:rPr>
                        <a:t> </a:t>
                      </a:r>
                      <a:endParaRPr lang="en-IE" sz="900">
                        <a:effectLst/>
                        <a:latin typeface="Calibri"/>
                        <a:ea typeface="Calibri"/>
                        <a:cs typeface="Times New Roman"/>
                      </a:endParaRPr>
                    </a:p>
                  </a:txBody>
                  <a:tcPr marL="57063" marR="57063" marT="0" marB="0"/>
                </a:tc>
                <a:tc>
                  <a:txBody>
                    <a:bodyPr/>
                    <a:lstStyle/>
                    <a:p>
                      <a:pPr algn="l">
                        <a:lnSpc>
                          <a:spcPct val="115000"/>
                        </a:lnSpc>
                        <a:spcAft>
                          <a:spcPts val="0"/>
                        </a:spcAft>
                      </a:pPr>
                      <a:r>
                        <a:rPr lang="en-IE" sz="900">
                          <a:effectLst/>
                        </a:rPr>
                        <a:t> </a:t>
                      </a:r>
                      <a:endParaRPr lang="en-IE" sz="900">
                        <a:effectLst/>
                        <a:latin typeface="Calibri"/>
                        <a:ea typeface="Calibri"/>
                        <a:cs typeface="Times New Roman"/>
                      </a:endParaRPr>
                    </a:p>
                  </a:txBody>
                  <a:tcPr marL="57063" marR="57063" marT="0" marB="0"/>
                </a:tc>
                <a:tc>
                  <a:txBody>
                    <a:bodyPr/>
                    <a:lstStyle/>
                    <a:p>
                      <a:pPr algn="l">
                        <a:lnSpc>
                          <a:spcPct val="115000"/>
                        </a:lnSpc>
                        <a:spcAft>
                          <a:spcPts val="0"/>
                        </a:spcAft>
                      </a:pPr>
                      <a:r>
                        <a:rPr lang="en-IE" sz="900">
                          <a:effectLst/>
                        </a:rPr>
                        <a:t> </a:t>
                      </a:r>
                      <a:endParaRPr lang="en-IE" sz="900">
                        <a:effectLst/>
                        <a:latin typeface="Calibri"/>
                        <a:ea typeface="Calibri"/>
                        <a:cs typeface="Times New Roman"/>
                      </a:endParaRPr>
                    </a:p>
                  </a:txBody>
                  <a:tcPr marL="57063" marR="57063" marT="0" marB="0"/>
                </a:tc>
                <a:tc>
                  <a:txBody>
                    <a:bodyPr/>
                    <a:lstStyle/>
                    <a:p>
                      <a:pPr algn="l">
                        <a:lnSpc>
                          <a:spcPct val="115000"/>
                        </a:lnSpc>
                        <a:spcAft>
                          <a:spcPts val="0"/>
                        </a:spcAft>
                      </a:pPr>
                      <a:r>
                        <a:rPr lang="en-IE" sz="900">
                          <a:effectLst/>
                        </a:rPr>
                        <a:t> </a:t>
                      </a:r>
                      <a:endParaRPr lang="en-IE" sz="900">
                        <a:effectLst/>
                        <a:latin typeface="Calibri"/>
                        <a:ea typeface="Calibri"/>
                        <a:cs typeface="Times New Roman"/>
                      </a:endParaRPr>
                    </a:p>
                  </a:txBody>
                  <a:tcPr marL="57063" marR="57063" marT="0" marB="0"/>
                </a:tc>
                <a:tc>
                  <a:txBody>
                    <a:bodyPr/>
                    <a:lstStyle/>
                    <a:p>
                      <a:pPr algn="l">
                        <a:lnSpc>
                          <a:spcPct val="115000"/>
                        </a:lnSpc>
                        <a:spcAft>
                          <a:spcPts val="0"/>
                        </a:spcAft>
                      </a:pPr>
                      <a:r>
                        <a:rPr lang="en-IE" sz="900">
                          <a:effectLst/>
                        </a:rPr>
                        <a:t> </a:t>
                      </a:r>
                      <a:endParaRPr lang="en-IE" sz="900">
                        <a:effectLst/>
                        <a:latin typeface="Calibri"/>
                        <a:ea typeface="Calibri"/>
                        <a:cs typeface="Times New Roman"/>
                      </a:endParaRPr>
                    </a:p>
                  </a:txBody>
                  <a:tcPr marL="57063" marR="57063" marT="0" marB="0"/>
                </a:tc>
              </a:tr>
              <a:tr h="329699">
                <a:tc>
                  <a:txBody>
                    <a:bodyPr/>
                    <a:lstStyle/>
                    <a:p>
                      <a:pPr algn="l">
                        <a:lnSpc>
                          <a:spcPct val="115000"/>
                        </a:lnSpc>
                        <a:spcAft>
                          <a:spcPts val="0"/>
                        </a:spcAft>
                      </a:pPr>
                      <a:r>
                        <a:rPr lang="en-IE" sz="900">
                          <a:effectLst/>
                        </a:rPr>
                        <a:t>10:00 – 11:00</a:t>
                      </a:r>
                      <a:endParaRPr lang="en-IE" sz="900">
                        <a:effectLst/>
                        <a:latin typeface="Calibri"/>
                        <a:ea typeface="Calibri"/>
                        <a:cs typeface="Times New Roman"/>
                      </a:endParaRPr>
                    </a:p>
                  </a:txBody>
                  <a:tcPr marL="57063" marR="57063" marT="0" marB="0"/>
                </a:tc>
                <a:tc>
                  <a:txBody>
                    <a:bodyPr/>
                    <a:lstStyle/>
                    <a:p>
                      <a:pPr algn="l">
                        <a:lnSpc>
                          <a:spcPct val="115000"/>
                        </a:lnSpc>
                        <a:spcAft>
                          <a:spcPts val="0"/>
                        </a:spcAft>
                      </a:pPr>
                      <a:r>
                        <a:rPr lang="en-IE" sz="900">
                          <a:effectLst/>
                          <a:highlight>
                            <a:srgbClr val="00FF00"/>
                          </a:highlight>
                        </a:rPr>
                        <a:t>ARCHAEOLOGY</a:t>
                      </a:r>
                      <a:endParaRPr lang="en-IE" sz="900">
                        <a:effectLst/>
                        <a:latin typeface="Calibri"/>
                        <a:ea typeface="Calibri"/>
                        <a:cs typeface="Times New Roman"/>
                      </a:endParaRPr>
                    </a:p>
                  </a:txBody>
                  <a:tcPr marL="57063" marR="57063" marT="0" marB="0"/>
                </a:tc>
                <a:tc>
                  <a:txBody>
                    <a:bodyPr/>
                    <a:lstStyle/>
                    <a:p>
                      <a:pPr algn="l">
                        <a:lnSpc>
                          <a:spcPct val="115000"/>
                        </a:lnSpc>
                        <a:spcAft>
                          <a:spcPts val="0"/>
                        </a:spcAft>
                      </a:pPr>
                      <a:r>
                        <a:rPr lang="en-IE" sz="900">
                          <a:effectLst/>
                          <a:highlight>
                            <a:srgbClr val="00FF00"/>
                          </a:highlight>
                        </a:rPr>
                        <a:t>ARCHAEOLOGY</a:t>
                      </a:r>
                      <a:endParaRPr lang="en-IE" sz="900">
                        <a:effectLst/>
                        <a:latin typeface="Calibri"/>
                        <a:ea typeface="Calibri"/>
                        <a:cs typeface="Times New Roman"/>
                      </a:endParaRPr>
                    </a:p>
                  </a:txBody>
                  <a:tcPr marL="57063" marR="57063" marT="0" marB="0"/>
                </a:tc>
                <a:tc>
                  <a:txBody>
                    <a:bodyPr/>
                    <a:lstStyle/>
                    <a:p>
                      <a:pPr algn="l">
                        <a:lnSpc>
                          <a:spcPct val="115000"/>
                        </a:lnSpc>
                        <a:spcAft>
                          <a:spcPts val="0"/>
                        </a:spcAft>
                      </a:pPr>
                      <a:r>
                        <a:rPr lang="en-IE" sz="900">
                          <a:effectLst/>
                          <a:highlight>
                            <a:srgbClr val="00FF00"/>
                          </a:highlight>
                        </a:rPr>
                        <a:t>ARCHAEOLOGY</a:t>
                      </a:r>
                      <a:endParaRPr lang="en-IE" sz="900">
                        <a:effectLst/>
                        <a:latin typeface="Calibri"/>
                        <a:ea typeface="Calibri"/>
                        <a:cs typeface="Times New Roman"/>
                      </a:endParaRPr>
                    </a:p>
                  </a:txBody>
                  <a:tcPr marL="57063" marR="57063" marT="0" marB="0"/>
                </a:tc>
                <a:tc>
                  <a:txBody>
                    <a:bodyPr/>
                    <a:lstStyle/>
                    <a:p>
                      <a:pPr algn="l">
                        <a:lnSpc>
                          <a:spcPct val="115000"/>
                        </a:lnSpc>
                        <a:spcAft>
                          <a:spcPts val="0"/>
                        </a:spcAft>
                      </a:pPr>
                      <a:r>
                        <a:rPr lang="en-IE" sz="900">
                          <a:effectLst/>
                        </a:rPr>
                        <a:t> </a:t>
                      </a:r>
                      <a:endParaRPr lang="en-IE" sz="900">
                        <a:effectLst/>
                        <a:latin typeface="Calibri"/>
                        <a:ea typeface="Calibri"/>
                        <a:cs typeface="Times New Roman"/>
                      </a:endParaRPr>
                    </a:p>
                  </a:txBody>
                  <a:tcPr marL="57063" marR="57063" marT="0" marB="0"/>
                </a:tc>
                <a:tc>
                  <a:txBody>
                    <a:bodyPr/>
                    <a:lstStyle/>
                    <a:p>
                      <a:pPr algn="l">
                        <a:lnSpc>
                          <a:spcPct val="115000"/>
                        </a:lnSpc>
                        <a:spcAft>
                          <a:spcPts val="0"/>
                        </a:spcAft>
                      </a:pPr>
                      <a:r>
                        <a:rPr lang="en-IE" sz="900">
                          <a:effectLst/>
                        </a:rPr>
                        <a:t> </a:t>
                      </a:r>
                      <a:endParaRPr lang="en-IE" sz="900">
                        <a:effectLst/>
                        <a:latin typeface="Calibri"/>
                        <a:ea typeface="Calibri"/>
                        <a:cs typeface="Times New Roman"/>
                      </a:endParaRPr>
                    </a:p>
                  </a:txBody>
                  <a:tcPr marL="57063" marR="57063" marT="0" marB="0"/>
                </a:tc>
                <a:tc>
                  <a:txBody>
                    <a:bodyPr/>
                    <a:lstStyle/>
                    <a:p>
                      <a:pPr algn="l">
                        <a:lnSpc>
                          <a:spcPct val="115000"/>
                        </a:lnSpc>
                        <a:spcAft>
                          <a:spcPts val="0"/>
                        </a:spcAft>
                      </a:pPr>
                      <a:r>
                        <a:rPr lang="en-IE" sz="900">
                          <a:effectLst/>
                        </a:rPr>
                        <a:t> </a:t>
                      </a:r>
                      <a:endParaRPr lang="en-IE" sz="900">
                        <a:effectLst/>
                        <a:latin typeface="Calibri"/>
                        <a:ea typeface="Calibri"/>
                        <a:cs typeface="Times New Roman"/>
                      </a:endParaRPr>
                    </a:p>
                  </a:txBody>
                  <a:tcPr marL="57063" marR="57063" marT="0" marB="0"/>
                </a:tc>
                <a:tc>
                  <a:txBody>
                    <a:bodyPr/>
                    <a:lstStyle/>
                    <a:p>
                      <a:pPr algn="l">
                        <a:lnSpc>
                          <a:spcPct val="115000"/>
                        </a:lnSpc>
                        <a:spcAft>
                          <a:spcPts val="0"/>
                        </a:spcAft>
                      </a:pPr>
                      <a:r>
                        <a:rPr lang="en-IE" sz="900">
                          <a:effectLst/>
                        </a:rPr>
                        <a:t> </a:t>
                      </a:r>
                      <a:endParaRPr lang="en-IE" sz="900">
                        <a:effectLst/>
                        <a:latin typeface="Calibri"/>
                        <a:ea typeface="Calibri"/>
                        <a:cs typeface="Times New Roman"/>
                      </a:endParaRPr>
                    </a:p>
                  </a:txBody>
                  <a:tcPr marL="57063" marR="57063" marT="0" marB="0"/>
                </a:tc>
              </a:tr>
              <a:tr h="329699">
                <a:tc>
                  <a:txBody>
                    <a:bodyPr/>
                    <a:lstStyle/>
                    <a:p>
                      <a:pPr algn="l">
                        <a:lnSpc>
                          <a:spcPct val="115000"/>
                        </a:lnSpc>
                        <a:spcAft>
                          <a:spcPts val="0"/>
                        </a:spcAft>
                      </a:pPr>
                      <a:r>
                        <a:rPr lang="en-IE" sz="900">
                          <a:effectLst/>
                        </a:rPr>
                        <a:t>11:00 – 12:00</a:t>
                      </a:r>
                      <a:endParaRPr lang="en-IE" sz="900">
                        <a:effectLst/>
                        <a:latin typeface="Calibri"/>
                        <a:ea typeface="Calibri"/>
                        <a:cs typeface="Times New Roman"/>
                      </a:endParaRPr>
                    </a:p>
                  </a:txBody>
                  <a:tcPr marL="57063" marR="57063" marT="0" marB="0"/>
                </a:tc>
                <a:tc>
                  <a:txBody>
                    <a:bodyPr/>
                    <a:lstStyle/>
                    <a:p>
                      <a:pPr algn="l">
                        <a:lnSpc>
                          <a:spcPct val="115000"/>
                        </a:lnSpc>
                        <a:spcAft>
                          <a:spcPts val="0"/>
                        </a:spcAft>
                      </a:pPr>
                      <a:r>
                        <a:rPr lang="en-IE" sz="900">
                          <a:effectLst/>
                        </a:rPr>
                        <a:t>BREAK</a:t>
                      </a:r>
                      <a:endParaRPr lang="en-IE" sz="900">
                        <a:effectLst/>
                        <a:latin typeface="Calibri"/>
                        <a:ea typeface="Calibri"/>
                        <a:cs typeface="Times New Roman"/>
                      </a:endParaRPr>
                    </a:p>
                  </a:txBody>
                  <a:tcPr marL="57063" marR="57063" marT="0" marB="0"/>
                </a:tc>
                <a:tc>
                  <a:txBody>
                    <a:bodyPr/>
                    <a:lstStyle/>
                    <a:p>
                      <a:pPr algn="l">
                        <a:lnSpc>
                          <a:spcPct val="115000"/>
                        </a:lnSpc>
                        <a:spcAft>
                          <a:spcPts val="0"/>
                        </a:spcAft>
                      </a:pPr>
                      <a:r>
                        <a:rPr lang="en-IE" sz="900">
                          <a:effectLst/>
                          <a:highlight>
                            <a:srgbClr val="FFFF00"/>
                          </a:highlight>
                        </a:rPr>
                        <a:t>SOC/POL</a:t>
                      </a:r>
                      <a:endParaRPr lang="en-IE" sz="900">
                        <a:effectLst/>
                        <a:latin typeface="Calibri"/>
                        <a:ea typeface="Calibri"/>
                        <a:cs typeface="Times New Roman"/>
                      </a:endParaRPr>
                    </a:p>
                  </a:txBody>
                  <a:tcPr marL="57063" marR="57063" marT="0" marB="0"/>
                </a:tc>
                <a:tc>
                  <a:txBody>
                    <a:bodyPr/>
                    <a:lstStyle/>
                    <a:p>
                      <a:pPr algn="l">
                        <a:lnSpc>
                          <a:spcPct val="115000"/>
                        </a:lnSpc>
                        <a:spcAft>
                          <a:spcPts val="0"/>
                        </a:spcAft>
                      </a:pPr>
                      <a:r>
                        <a:rPr lang="en-IE" sz="900">
                          <a:effectLst/>
                        </a:rPr>
                        <a:t> </a:t>
                      </a:r>
                      <a:endParaRPr lang="en-IE" sz="900">
                        <a:effectLst/>
                        <a:latin typeface="Calibri"/>
                        <a:ea typeface="Calibri"/>
                        <a:cs typeface="Times New Roman"/>
                      </a:endParaRPr>
                    </a:p>
                  </a:txBody>
                  <a:tcPr marL="57063" marR="57063" marT="0" marB="0"/>
                </a:tc>
                <a:tc>
                  <a:txBody>
                    <a:bodyPr/>
                    <a:lstStyle/>
                    <a:p>
                      <a:pPr algn="l">
                        <a:lnSpc>
                          <a:spcPct val="115000"/>
                        </a:lnSpc>
                        <a:spcAft>
                          <a:spcPts val="0"/>
                        </a:spcAft>
                      </a:pPr>
                      <a:r>
                        <a:rPr lang="en-IE" sz="900">
                          <a:effectLst/>
                          <a:highlight>
                            <a:srgbClr val="FFFF00"/>
                          </a:highlight>
                        </a:rPr>
                        <a:t>SOC/POL</a:t>
                      </a:r>
                      <a:endParaRPr lang="en-IE" sz="900">
                        <a:effectLst/>
                        <a:latin typeface="Calibri"/>
                        <a:ea typeface="Calibri"/>
                        <a:cs typeface="Times New Roman"/>
                      </a:endParaRPr>
                    </a:p>
                  </a:txBody>
                  <a:tcPr marL="57063" marR="57063" marT="0" marB="0"/>
                </a:tc>
                <a:tc>
                  <a:txBody>
                    <a:bodyPr/>
                    <a:lstStyle/>
                    <a:p>
                      <a:pPr algn="l">
                        <a:lnSpc>
                          <a:spcPct val="115000"/>
                        </a:lnSpc>
                        <a:spcAft>
                          <a:spcPts val="0"/>
                        </a:spcAft>
                      </a:pPr>
                      <a:r>
                        <a:rPr lang="en-IE" sz="900">
                          <a:effectLst/>
                          <a:highlight>
                            <a:srgbClr val="FF0000"/>
                          </a:highlight>
                        </a:rPr>
                        <a:t>CLASSICS (T)</a:t>
                      </a:r>
                      <a:endParaRPr lang="en-IE" sz="900">
                        <a:effectLst/>
                        <a:latin typeface="Calibri"/>
                        <a:ea typeface="Calibri"/>
                        <a:cs typeface="Times New Roman"/>
                      </a:endParaRPr>
                    </a:p>
                  </a:txBody>
                  <a:tcPr marL="57063" marR="57063" marT="0" marB="0"/>
                </a:tc>
                <a:tc>
                  <a:txBody>
                    <a:bodyPr/>
                    <a:lstStyle/>
                    <a:p>
                      <a:pPr algn="l">
                        <a:lnSpc>
                          <a:spcPct val="115000"/>
                        </a:lnSpc>
                        <a:spcAft>
                          <a:spcPts val="0"/>
                        </a:spcAft>
                      </a:pPr>
                      <a:r>
                        <a:rPr lang="en-IE" sz="900">
                          <a:effectLst/>
                        </a:rPr>
                        <a:t> </a:t>
                      </a:r>
                      <a:endParaRPr lang="en-IE" sz="900">
                        <a:effectLst/>
                        <a:latin typeface="Calibri"/>
                        <a:ea typeface="Calibri"/>
                        <a:cs typeface="Times New Roman"/>
                      </a:endParaRPr>
                    </a:p>
                  </a:txBody>
                  <a:tcPr marL="57063" marR="57063" marT="0" marB="0"/>
                </a:tc>
                <a:tc>
                  <a:txBody>
                    <a:bodyPr/>
                    <a:lstStyle/>
                    <a:p>
                      <a:pPr algn="l">
                        <a:lnSpc>
                          <a:spcPct val="115000"/>
                        </a:lnSpc>
                        <a:spcAft>
                          <a:spcPts val="0"/>
                        </a:spcAft>
                      </a:pPr>
                      <a:r>
                        <a:rPr lang="en-IE" sz="900">
                          <a:effectLst/>
                        </a:rPr>
                        <a:t> </a:t>
                      </a:r>
                      <a:endParaRPr lang="en-IE" sz="900">
                        <a:effectLst/>
                        <a:latin typeface="Calibri"/>
                        <a:ea typeface="Calibri"/>
                        <a:cs typeface="Times New Roman"/>
                      </a:endParaRPr>
                    </a:p>
                  </a:txBody>
                  <a:tcPr marL="57063" marR="57063" marT="0" marB="0"/>
                </a:tc>
              </a:tr>
              <a:tr h="329699">
                <a:tc>
                  <a:txBody>
                    <a:bodyPr/>
                    <a:lstStyle/>
                    <a:p>
                      <a:pPr algn="l">
                        <a:lnSpc>
                          <a:spcPct val="115000"/>
                        </a:lnSpc>
                        <a:spcAft>
                          <a:spcPts val="0"/>
                        </a:spcAft>
                      </a:pPr>
                      <a:r>
                        <a:rPr lang="en-IE" sz="900">
                          <a:effectLst/>
                        </a:rPr>
                        <a:t>12:00 - 1:00</a:t>
                      </a:r>
                      <a:endParaRPr lang="en-IE" sz="900">
                        <a:effectLst/>
                        <a:latin typeface="Calibri"/>
                        <a:ea typeface="Calibri"/>
                        <a:cs typeface="Times New Roman"/>
                      </a:endParaRPr>
                    </a:p>
                  </a:txBody>
                  <a:tcPr marL="57063" marR="57063" marT="0" marB="0"/>
                </a:tc>
                <a:tc>
                  <a:txBody>
                    <a:bodyPr/>
                    <a:lstStyle/>
                    <a:p>
                      <a:pPr algn="l">
                        <a:lnSpc>
                          <a:spcPct val="115000"/>
                        </a:lnSpc>
                        <a:spcAft>
                          <a:spcPts val="0"/>
                        </a:spcAft>
                      </a:pPr>
                      <a:r>
                        <a:rPr lang="en-IE" sz="900">
                          <a:effectLst/>
                          <a:highlight>
                            <a:srgbClr val="FFFF00"/>
                          </a:highlight>
                        </a:rPr>
                        <a:t>SOC/POL. (T</a:t>
                      </a:r>
                      <a:r>
                        <a:rPr lang="en-IE" sz="900">
                          <a:effectLst/>
                        </a:rPr>
                        <a:t>)</a:t>
                      </a:r>
                      <a:endParaRPr lang="en-IE" sz="900">
                        <a:effectLst/>
                        <a:latin typeface="Calibri"/>
                        <a:ea typeface="Calibri"/>
                        <a:cs typeface="Times New Roman"/>
                      </a:endParaRPr>
                    </a:p>
                  </a:txBody>
                  <a:tcPr marL="57063" marR="57063" marT="0" marB="0"/>
                </a:tc>
                <a:tc>
                  <a:txBody>
                    <a:bodyPr/>
                    <a:lstStyle/>
                    <a:p>
                      <a:pPr algn="l">
                        <a:lnSpc>
                          <a:spcPct val="115000"/>
                        </a:lnSpc>
                        <a:spcAft>
                          <a:spcPts val="0"/>
                        </a:spcAft>
                      </a:pPr>
                      <a:r>
                        <a:rPr lang="en-IE" sz="900">
                          <a:effectLst/>
                        </a:rPr>
                        <a:t> </a:t>
                      </a:r>
                      <a:endParaRPr lang="en-IE" sz="900">
                        <a:effectLst/>
                        <a:latin typeface="Calibri"/>
                        <a:ea typeface="Calibri"/>
                        <a:cs typeface="Times New Roman"/>
                      </a:endParaRPr>
                    </a:p>
                  </a:txBody>
                  <a:tcPr marL="57063" marR="57063" marT="0" marB="0"/>
                </a:tc>
                <a:tc>
                  <a:txBody>
                    <a:bodyPr/>
                    <a:lstStyle/>
                    <a:p>
                      <a:pPr algn="l">
                        <a:lnSpc>
                          <a:spcPct val="115000"/>
                        </a:lnSpc>
                        <a:spcAft>
                          <a:spcPts val="0"/>
                        </a:spcAft>
                      </a:pPr>
                      <a:r>
                        <a:rPr lang="en-IE" sz="900">
                          <a:effectLst/>
                        </a:rPr>
                        <a:t>BREAK</a:t>
                      </a:r>
                      <a:endParaRPr lang="en-IE" sz="900">
                        <a:effectLst/>
                        <a:latin typeface="Calibri"/>
                        <a:ea typeface="Calibri"/>
                        <a:cs typeface="Times New Roman"/>
                      </a:endParaRPr>
                    </a:p>
                  </a:txBody>
                  <a:tcPr marL="57063" marR="57063" marT="0" marB="0"/>
                </a:tc>
                <a:tc>
                  <a:txBody>
                    <a:bodyPr/>
                    <a:lstStyle/>
                    <a:p>
                      <a:pPr algn="l">
                        <a:lnSpc>
                          <a:spcPct val="115000"/>
                        </a:lnSpc>
                        <a:spcAft>
                          <a:spcPts val="0"/>
                        </a:spcAft>
                      </a:pPr>
                      <a:r>
                        <a:rPr lang="en-IE" sz="900">
                          <a:effectLst/>
                        </a:rPr>
                        <a:t> </a:t>
                      </a:r>
                      <a:endParaRPr lang="en-IE" sz="900">
                        <a:effectLst/>
                        <a:latin typeface="Calibri"/>
                        <a:ea typeface="Calibri"/>
                        <a:cs typeface="Times New Roman"/>
                      </a:endParaRPr>
                    </a:p>
                  </a:txBody>
                  <a:tcPr marL="57063" marR="57063" marT="0" marB="0"/>
                </a:tc>
                <a:tc>
                  <a:txBody>
                    <a:bodyPr/>
                    <a:lstStyle/>
                    <a:p>
                      <a:pPr algn="l">
                        <a:lnSpc>
                          <a:spcPct val="115000"/>
                        </a:lnSpc>
                        <a:spcAft>
                          <a:spcPts val="0"/>
                        </a:spcAft>
                      </a:pPr>
                      <a:r>
                        <a:rPr lang="en-IE" sz="900">
                          <a:effectLst/>
                        </a:rPr>
                        <a:t> </a:t>
                      </a:r>
                      <a:endParaRPr lang="en-IE" sz="900">
                        <a:effectLst/>
                        <a:latin typeface="Calibri"/>
                        <a:ea typeface="Calibri"/>
                        <a:cs typeface="Times New Roman"/>
                      </a:endParaRPr>
                    </a:p>
                  </a:txBody>
                  <a:tcPr marL="57063" marR="57063" marT="0" marB="0"/>
                </a:tc>
                <a:tc>
                  <a:txBody>
                    <a:bodyPr/>
                    <a:lstStyle/>
                    <a:p>
                      <a:pPr algn="l">
                        <a:lnSpc>
                          <a:spcPct val="115000"/>
                        </a:lnSpc>
                        <a:spcAft>
                          <a:spcPts val="0"/>
                        </a:spcAft>
                      </a:pPr>
                      <a:r>
                        <a:rPr lang="en-IE" sz="900">
                          <a:effectLst/>
                        </a:rPr>
                        <a:t> </a:t>
                      </a:r>
                      <a:endParaRPr lang="en-IE" sz="900">
                        <a:effectLst/>
                        <a:latin typeface="Calibri"/>
                        <a:ea typeface="Calibri"/>
                        <a:cs typeface="Times New Roman"/>
                      </a:endParaRPr>
                    </a:p>
                  </a:txBody>
                  <a:tcPr marL="57063" marR="57063" marT="0" marB="0"/>
                </a:tc>
                <a:tc>
                  <a:txBody>
                    <a:bodyPr/>
                    <a:lstStyle/>
                    <a:p>
                      <a:pPr algn="l">
                        <a:lnSpc>
                          <a:spcPct val="115000"/>
                        </a:lnSpc>
                        <a:spcAft>
                          <a:spcPts val="0"/>
                        </a:spcAft>
                      </a:pPr>
                      <a:r>
                        <a:rPr lang="en-IE" sz="900">
                          <a:effectLst/>
                        </a:rPr>
                        <a:t> </a:t>
                      </a:r>
                      <a:endParaRPr lang="en-IE" sz="900">
                        <a:effectLst/>
                        <a:latin typeface="Calibri"/>
                        <a:ea typeface="Calibri"/>
                        <a:cs typeface="Times New Roman"/>
                      </a:endParaRPr>
                    </a:p>
                  </a:txBody>
                  <a:tcPr marL="57063" marR="57063" marT="0" marB="0"/>
                </a:tc>
              </a:tr>
              <a:tr h="329699">
                <a:tc>
                  <a:txBody>
                    <a:bodyPr/>
                    <a:lstStyle/>
                    <a:p>
                      <a:pPr algn="l">
                        <a:lnSpc>
                          <a:spcPct val="115000"/>
                        </a:lnSpc>
                        <a:spcAft>
                          <a:spcPts val="0"/>
                        </a:spcAft>
                      </a:pPr>
                      <a:r>
                        <a:rPr lang="en-IE" sz="900">
                          <a:effectLst/>
                        </a:rPr>
                        <a:t>1:00 – 2:00</a:t>
                      </a:r>
                      <a:endParaRPr lang="en-IE" sz="900">
                        <a:effectLst/>
                        <a:latin typeface="Calibri"/>
                        <a:ea typeface="Calibri"/>
                        <a:cs typeface="Times New Roman"/>
                      </a:endParaRPr>
                    </a:p>
                  </a:txBody>
                  <a:tcPr marL="57063" marR="57063" marT="0" marB="0"/>
                </a:tc>
                <a:tc>
                  <a:txBody>
                    <a:bodyPr/>
                    <a:lstStyle/>
                    <a:p>
                      <a:pPr algn="l">
                        <a:lnSpc>
                          <a:spcPct val="115000"/>
                        </a:lnSpc>
                        <a:spcAft>
                          <a:spcPts val="0"/>
                        </a:spcAft>
                      </a:pPr>
                      <a:r>
                        <a:rPr lang="en-IE" sz="900">
                          <a:effectLst/>
                        </a:rPr>
                        <a:t> </a:t>
                      </a:r>
                      <a:endParaRPr lang="en-IE" sz="900">
                        <a:effectLst/>
                        <a:latin typeface="Calibri"/>
                        <a:ea typeface="Calibri"/>
                        <a:cs typeface="Times New Roman"/>
                      </a:endParaRPr>
                    </a:p>
                  </a:txBody>
                  <a:tcPr marL="57063" marR="57063" marT="0" marB="0"/>
                </a:tc>
                <a:tc>
                  <a:txBody>
                    <a:bodyPr/>
                    <a:lstStyle/>
                    <a:p>
                      <a:pPr algn="l">
                        <a:lnSpc>
                          <a:spcPct val="115000"/>
                        </a:lnSpc>
                        <a:spcAft>
                          <a:spcPts val="0"/>
                        </a:spcAft>
                      </a:pPr>
                      <a:r>
                        <a:rPr lang="en-IE" sz="900">
                          <a:effectLst/>
                          <a:highlight>
                            <a:srgbClr val="FF00FF"/>
                          </a:highlight>
                        </a:rPr>
                        <a:t>ENGLISH.</a:t>
                      </a:r>
                      <a:endParaRPr lang="en-IE" sz="900">
                        <a:effectLst/>
                        <a:latin typeface="Calibri"/>
                        <a:ea typeface="Calibri"/>
                        <a:cs typeface="Times New Roman"/>
                      </a:endParaRPr>
                    </a:p>
                  </a:txBody>
                  <a:tcPr marL="57063" marR="57063" marT="0" marB="0"/>
                </a:tc>
                <a:tc>
                  <a:txBody>
                    <a:bodyPr/>
                    <a:lstStyle/>
                    <a:p>
                      <a:pPr algn="l">
                        <a:lnSpc>
                          <a:spcPct val="115000"/>
                        </a:lnSpc>
                        <a:spcAft>
                          <a:spcPts val="0"/>
                        </a:spcAft>
                      </a:pPr>
                      <a:r>
                        <a:rPr lang="en-IE" sz="900">
                          <a:effectLst/>
                          <a:highlight>
                            <a:srgbClr val="FFFF00"/>
                          </a:highlight>
                        </a:rPr>
                        <a:t>SOC/POL</a:t>
                      </a:r>
                      <a:endParaRPr lang="en-IE" sz="900">
                        <a:effectLst/>
                        <a:latin typeface="Calibri"/>
                        <a:ea typeface="Calibri"/>
                        <a:cs typeface="Times New Roman"/>
                      </a:endParaRPr>
                    </a:p>
                  </a:txBody>
                  <a:tcPr marL="57063" marR="57063" marT="0" marB="0"/>
                </a:tc>
                <a:tc>
                  <a:txBody>
                    <a:bodyPr/>
                    <a:lstStyle/>
                    <a:p>
                      <a:pPr algn="l">
                        <a:lnSpc>
                          <a:spcPct val="115000"/>
                        </a:lnSpc>
                        <a:spcAft>
                          <a:spcPts val="0"/>
                        </a:spcAft>
                      </a:pPr>
                      <a:r>
                        <a:rPr lang="en-IE" sz="900">
                          <a:effectLst/>
                          <a:highlight>
                            <a:srgbClr val="00FF00"/>
                          </a:highlight>
                        </a:rPr>
                        <a:t>ARCHAEOLOGY(T)</a:t>
                      </a:r>
                      <a:endParaRPr lang="en-IE" sz="900">
                        <a:effectLst/>
                        <a:latin typeface="Calibri"/>
                        <a:ea typeface="Calibri"/>
                        <a:cs typeface="Times New Roman"/>
                      </a:endParaRPr>
                    </a:p>
                  </a:txBody>
                  <a:tcPr marL="57063" marR="57063" marT="0" marB="0"/>
                </a:tc>
                <a:tc>
                  <a:txBody>
                    <a:bodyPr/>
                    <a:lstStyle/>
                    <a:p>
                      <a:pPr algn="l">
                        <a:lnSpc>
                          <a:spcPct val="115000"/>
                        </a:lnSpc>
                        <a:spcAft>
                          <a:spcPts val="0"/>
                        </a:spcAft>
                      </a:pPr>
                      <a:r>
                        <a:rPr lang="en-IE" sz="900">
                          <a:effectLst/>
                          <a:highlight>
                            <a:srgbClr val="FF00FF"/>
                          </a:highlight>
                        </a:rPr>
                        <a:t>ENGLISH</a:t>
                      </a:r>
                      <a:endParaRPr lang="en-IE" sz="900">
                        <a:effectLst/>
                        <a:latin typeface="Calibri"/>
                        <a:ea typeface="Calibri"/>
                        <a:cs typeface="Times New Roman"/>
                      </a:endParaRPr>
                    </a:p>
                  </a:txBody>
                  <a:tcPr marL="57063" marR="57063" marT="0" marB="0"/>
                </a:tc>
                <a:tc>
                  <a:txBody>
                    <a:bodyPr/>
                    <a:lstStyle/>
                    <a:p>
                      <a:pPr algn="l">
                        <a:lnSpc>
                          <a:spcPct val="115000"/>
                        </a:lnSpc>
                        <a:spcAft>
                          <a:spcPts val="0"/>
                        </a:spcAft>
                      </a:pPr>
                      <a:r>
                        <a:rPr lang="en-IE" sz="900">
                          <a:effectLst/>
                        </a:rPr>
                        <a:t> </a:t>
                      </a:r>
                      <a:endParaRPr lang="en-IE" sz="900">
                        <a:effectLst/>
                        <a:latin typeface="Calibri"/>
                        <a:ea typeface="Calibri"/>
                        <a:cs typeface="Times New Roman"/>
                      </a:endParaRPr>
                    </a:p>
                  </a:txBody>
                  <a:tcPr marL="57063" marR="57063" marT="0" marB="0"/>
                </a:tc>
                <a:tc>
                  <a:txBody>
                    <a:bodyPr/>
                    <a:lstStyle/>
                    <a:p>
                      <a:pPr algn="l">
                        <a:lnSpc>
                          <a:spcPct val="115000"/>
                        </a:lnSpc>
                        <a:spcAft>
                          <a:spcPts val="0"/>
                        </a:spcAft>
                      </a:pPr>
                      <a:r>
                        <a:rPr lang="en-IE" sz="900">
                          <a:effectLst/>
                        </a:rPr>
                        <a:t> </a:t>
                      </a:r>
                      <a:endParaRPr lang="en-IE" sz="900">
                        <a:effectLst/>
                        <a:latin typeface="Calibri"/>
                        <a:ea typeface="Calibri"/>
                        <a:cs typeface="Times New Roman"/>
                      </a:endParaRPr>
                    </a:p>
                  </a:txBody>
                  <a:tcPr marL="57063" marR="57063" marT="0" marB="0"/>
                </a:tc>
              </a:tr>
              <a:tr h="329699">
                <a:tc>
                  <a:txBody>
                    <a:bodyPr/>
                    <a:lstStyle/>
                    <a:p>
                      <a:pPr algn="l">
                        <a:lnSpc>
                          <a:spcPct val="115000"/>
                        </a:lnSpc>
                        <a:spcAft>
                          <a:spcPts val="0"/>
                        </a:spcAft>
                      </a:pPr>
                      <a:r>
                        <a:rPr lang="en-IE" sz="900">
                          <a:effectLst/>
                        </a:rPr>
                        <a:t>2:00 – 3:00</a:t>
                      </a:r>
                      <a:endParaRPr lang="en-IE" sz="900">
                        <a:effectLst/>
                        <a:latin typeface="Calibri"/>
                        <a:ea typeface="Calibri"/>
                        <a:cs typeface="Times New Roman"/>
                      </a:endParaRPr>
                    </a:p>
                  </a:txBody>
                  <a:tcPr marL="57063" marR="57063" marT="0" marB="0"/>
                </a:tc>
                <a:tc>
                  <a:txBody>
                    <a:bodyPr/>
                    <a:lstStyle/>
                    <a:p>
                      <a:pPr algn="l">
                        <a:lnSpc>
                          <a:spcPct val="115000"/>
                        </a:lnSpc>
                        <a:spcAft>
                          <a:spcPts val="0"/>
                        </a:spcAft>
                      </a:pPr>
                      <a:r>
                        <a:rPr lang="en-IE" sz="900">
                          <a:effectLst/>
                        </a:rPr>
                        <a:t> </a:t>
                      </a:r>
                      <a:endParaRPr lang="en-IE" sz="900">
                        <a:effectLst/>
                        <a:latin typeface="Calibri"/>
                        <a:ea typeface="Calibri"/>
                        <a:cs typeface="Times New Roman"/>
                      </a:endParaRPr>
                    </a:p>
                  </a:txBody>
                  <a:tcPr marL="57063" marR="57063" marT="0" marB="0"/>
                </a:tc>
                <a:tc>
                  <a:txBody>
                    <a:bodyPr/>
                    <a:lstStyle/>
                    <a:p>
                      <a:pPr algn="l">
                        <a:lnSpc>
                          <a:spcPct val="115000"/>
                        </a:lnSpc>
                        <a:spcAft>
                          <a:spcPts val="0"/>
                        </a:spcAft>
                      </a:pPr>
                      <a:r>
                        <a:rPr lang="en-IE" sz="900">
                          <a:effectLst/>
                        </a:rPr>
                        <a:t>BREAK</a:t>
                      </a:r>
                      <a:endParaRPr lang="en-IE" sz="900">
                        <a:effectLst/>
                        <a:latin typeface="Calibri"/>
                        <a:ea typeface="Calibri"/>
                        <a:cs typeface="Times New Roman"/>
                      </a:endParaRPr>
                    </a:p>
                  </a:txBody>
                  <a:tcPr marL="57063" marR="57063" marT="0" marB="0"/>
                </a:tc>
                <a:tc>
                  <a:txBody>
                    <a:bodyPr/>
                    <a:lstStyle/>
                    <a:p>
                      <a:pPr algn="l">
                        <a:lnSpc>
                          <a:spcPct val="115000"/>
                        </a:lnSpc>
                        <a:spcAft>
                          <a:spcPts val="0"/>
                        </a:spcAft>
                      </a:pPr>
                      <a:r>
                        <a:rPr lang="en-IE" sz="900">
                          <a:effectLst/>
                          <a:highlight>
                            <a:srgbClr val="FF0000"/>
                          </a:highlight>
                        </a:rPr>
                        <a:t>CLASSICS</a:t>
                      </a:r>
                      <a:endParaRPr lang="en-IE" sz="900">
                        <a:effectLst/>
                        <a:latin typeface="Calibri"/>
                        <a:ea typeface="Calibri"/>
                        <a:cs typeface="Times New Roman"/>
                      </a:endParaRPr>
                    </a:p>
                  </a:txBody>
                  <a:tcPr marL="57063" marR="57063" marT="0" marB="0"/>
                </a:tc>
                <a:tc>
                  <a:txBody>
                    <a:bodyPr/>
                    <a:lstStyle/>
                    <a:p>
                      <a:pPr algn="l">
                        <a:lnSpc>
                          <a:spcPct val="115000"/>
                        </a:lnSpc>
                        <a:spcAft>
                          <a:spcPts val="0"/>
                        </a:spcAft>
                      </a:pPr>
                      <a:r>
                        <a:rPr lang="en-IE" sz="900">
                          <a:effectLst/>
                        </a:rPr>
                        <a:t>BREAK</a:t>
                      </a:r>
                      <a:endParaRPr lang="en-IE" sz="900">
                        <a:effectLst/>
                        <a:latin typeface="Calibri"/>
                        <a:ea typeface="Calibri"/>
                        <a:cs typeface="Times New Roman"/>
                      </a:endParaRPr>
                    </a:p>
                  </a:txBody>
                  <a:tcPr marL="57063" marR="57063" marT="0" marB="0"/>
                </a:tc>
                <a:tc>
                  <a:txBody>
                    <a:bodyPr/>
                    <a:lstStyle/>
                    <a:p>
                      <a:pPr algn="l">
                        <a:lnSpc>
                          <a:spcPct val="115000"/>
                        </a:lnSpc>
                        <a:spcAft>
                          <a:spcPts val="0"/>
                        </a:spcAft>
                      </a:pPr>
                      <a:endParaRPr lang="en-IE" sz="900" dirty="0">
                        <a:effectLst/>
                        <a:latin typeface="Calibri"/>
                        <a:ea typeface="Calibri"/>
                        <a:cs typeface="Times New Roman"/>
                      </a:endParaRPr>
                    </a:p>
                  </a:txBody>
                  <a:tcPr marL="57063" marR="57063" marT="0" marB="0"/>
                </a:tc>
                <a:tc>
                  <a:txBody>
                    <a:bodyPr/>
                    <a:lstStyle/>
                    <a:p>
                      <a:pPr algn="l">
                        <a:lnSpc>
                          <a:spcPct val="115000"/>
                        </a:lnSpc>
                        <a:spcAft>
                          <a:spcPts val="0"/>
                        </a:spcAft>
                      </a:pPr>
                      <a:r>
                        <a:rPr lang="en-IE" sz="900">
                          <a:effectLst/>
                        </a:rPr>
                        <a:t> </a:t>
                      </a:r>
                      <a:endParaRPr lang="en-IE" sz="900">
                        <a:effectLst/>
                        <a:latin typeface="Calibri"/>
                        <a:ea typeface="Calibri"/>
                        <a:cs typeface="Times New Roman"/>
                      </a:endParaRPr>
                    </a:p>
                  </a:txBody>
                  <a:tcPr marL="57063" marR="57063" marT="0" marB="0"/>
                </a:tc>
                <a:tc>
                  <a:txBody>
                    <a:bodyPr/>
                    <a:lstStyle/>
                    <a:p>
                      <a:pPr algn="l">
                        <a:lnSpc>
                          <a:spcPct val="115000"/>
                        </a:lnSpc>
                        <a:spcAft>
                          <a:spcPts val="0"/>
                        </a:spcAft>
                      </a:pPr>
                      <a:r>
                        <a:rPr lang="en-IE" sz="900">
                          <a:effectLst/>
                        </a:rPr>
                        <a:t> </a:t>
                      </a:r>
                      <a:endParaRPr lang="en-IE" sz="900">
                        <a:effectLst/>
                        <a:latin typeface="Calibri"/>
                        <a:ea typeface="Calibri"/>
                        <a:cs typeface="Times New Roman"/>
                      </a:endParaRPr>
                    </a:p>
                  </a:txBody>
                  <a:tcPr marL="57063" marR="57063" marT="0" marB="0"/>
                </a:tc>
              </a:tr>
              <a:tr h="329699">
                <a:tc>
                  <a:txBody>
                    <a:bodyPr/>
                    <a:lstStyle/>
                    <a:p>
                      <a:pPr algn="l">
                        <a:lnSpc>
                          <a:spcPct val="115000"/>
                        </a:lnSpc>
                        <a:spcAft>
                          <a:spcPts val="0"/>
                        </a:spcAft>
                      </a:pPr>
                      <a:r>
                        <a:rPr lang="en-IE" sz="900">
                          <a:effectLst/>
                        </a:rPr>
                        <a:t>3:00 – 4:00</a:t>
                      </a:r>
                      <a:endParaRPr lang="en-IE" sz="900">
                        <a:effectLst/>
                        <a:latin typeface="Calibri"/>
                        <a:ea typeface="Calibri"/>
                        <a:cs typeface="Times New Roman"/>
                      </a:endParaRPr>
                    </a:p>
                  </a:txBody>
                  <a:tcPr marL="57063" marR="57063" marT="0" marB="0"/>
                </a:tc>
                <a:tc>
                  <a:txBody>
                    <a:bodyPr/>
                    <a:lstStyle/>
                    <a:p>
                      <a:pPr algn="l">
                        <a:lnSpc>
                          <a:spcPct val="115000"/>
                        </a:lnSpc>
                        <a:spcAft>
                          <a:spcPts val="0"/>
                        </a:spcAft>
                      </a:pPr>
                      <a:r>
                        <a:rPr lang="en-IE" sz="900">
                          <a:effectLst/>
                          <a:highlight>
                            <a:srgbClr val="FF0000"/>
                          </a:highlight>
                        </a:rPr>
                        <a:t>CLASSICS.</a:t>
                      </a:r>
                      <a:endParaRPr lang="en-IE" sz="900">
                        <a:effectLst/>
                        <a:latin typeface="Calibri"/>
                        <a:ea typeface="Calibri"/>
                        <a:cs typeface="Times New Roman"/>
                      </a:endParaRPr>
                    </a:p>
                  </a:txBody>
                  <a:tcPr marL="57063" marR="57063" marT="0" marB="0"/>
                </a:tc>
                <a:tc>
                  <a:txBody>
                    <a:bodyPr/>
                    <a:lstStyle/>
                    <a:p>
                      <a:pPr algn="l">
                        <a:lnSpc>
                          <a:spcPct val="115000"/>
                        </a:lnSpc>
                        <a:spcAft>
                          <a:spcPts val="0"/>
                        </a:spcAft>
                      </a:pPr>
                      <a:r>
                        <a:rPr lang="en-IE" sz="900">
                          <a:effectLst/>
                        </a:rPr>
                        <a:t> </a:t>
                      </a:r>
                      <a:endParaRPr lang="en-IE" sz="900">
                        <a:effectLst/>
                        <a:latin typeface="Calibri"/>
                        <a:ea typeface="Calibri"/>
                        <a:cs typeface="Times New Roman"/>
                      </a:endParaRPr>
                    </a:p>
                  </a:txBody>
                  <a:tcPr marL="57063" marR="57063" marT="0" marB="0"/>
                </a:tc>
                <a:tc>
                  <a:txBody>
                    <a:bodyPr/>
                    <a:lstStyle/>
                    <a:p>
                      <a:pPr algn="l">
                        <a:lnSpc>
                          <a:spcPct val="115000"/>
                        </a:lnSpc>
                        <a:spcAft>
                          <a:spcPts val="0"/>
                        </a:spcAft>
                      </a:pPr>
                      <a:r>
                        <a:rPr lang="en-IE" sz="900">
                          <a:effectLst/>
                        </a:rPr>
                        <a:t> </a:t>
                      </a:r>
                      <a:endParaRPr lang="en-IE" sz="900">
                        <a:effectLst/>
                        <a:latin typeface="Calibri"/>
                        <a:ea typeface="Calibri"/>
                        <a:cs typeface="Times New Roman"/>
                      </a:endParaRPr>
                    </a:p>
                  </a:txBody>
                  <a:tcPr marL="57063" marR="57063" marT="0" marB="0"/>
                </a:tc>
                <a:tc>
                  <a:txBody>
                    <a:bodyPr/>
                    <a:lstStyle/>
                    <a:p>
                      <a:pPr algn="l">
                        <a:lnSpc>
                          <a:spcPct val="115000"/>
                        </a:lnSpc>
                        <a:spcAft>
                          <a:spcPts val="0"/>
                        </a:spcAft>
                      </a:pPr>
                      <a:r>
                        <a:rPr lang="en-IE" sz="900">
                          <a:effectLst/>
                        </a:rPr>
                        <a:t> </a:t>
                      </a:r>
                      <a:endParaRPr lang="en-IE" sz="900">
                        <a:effectLst/>
                        <a:latin typeface="Calibri"/>
                        <a:ea typeface="Calibri"/>
                        <a:cs typeface="Times New Roman"/>
                      </a:endParaRPr>
                    </a:p>
                  </a:txBody>
                  <a:tcPr marL="57063" marR="57063" marT="0" marB="0"/>
                </a:tc>
                <a:tc>
                  <a:txBody>
                    <a:bodyPr/>
                    <a:lstStyle/>
                    <a:p>
                      <a:pPr algn="l">
                        <a:lnSpc>
                          <a:spcPct val="115000"/>
                        </a:lnSpc>
                        <a:spcAft>
                          <a:spcPts val="0"/>
                        </a:spcAft>
                      </a:pPr>
                      <a:r>
                        <a:rPr lang="en-IE" sz="900" dirty="0">
                          <a:effectLst/>
                        </a:rPr>
                        <a:t> </a:t>
                      </a:r>
                      <a:r>
                        <a:rPr lang="en-IE" sz="900" dirty="0" smtClean="0">
                          <a:effectLst/>
                        </a:rPr>
                        <a:t>HOME</a:t>
                      </a:r>
                      <a:endParaRPr lang="en-IE" sz="900" dirty="0">
                        <a:effectLst/>
                        <a:latin typeface="Calibri"/>
                        <a:ea typeface="Calibri"/>
                        <a:cs typeface="Times New Roman"/>
                      </a:endParaRPr>
                    </a:p>
                  </a:txBody>
                  <a:tcPr marL="57063" marR="57063" marT="0" marB="0"/>
                </a:tc>
                <a:tc>
                  <a:txBody>
                    <a:bodyPr/>
                    <a:lstStyle/>
                    <a:p>
                      <a:pPr algn="l">
                        <a:lnSpc>
                          <a:spcPct val="115000"/>
                        </a:lnSpc>
                        <a:spcAft>
                          <a:spcPts val="0"/>
                        </a:spcAft>
                      </a:pPr>
                      <a:r>
                        <a:rPr lang="en-IE" sz="900">
                          <a:effectLst/>
                        </a:rPr>
                        <a:t> </a:t>
                      </a:r>
                      <a:endParaRPr lang="en-IE" sz="900">
                        <a:effectLst/>
                        <a:latin typeface="Calibri"/>
                        <a:ea typeface="Calibri"/>
                        <a:cs typeface="Times New Roman"/>
                      </a:endParaRPr>
                    </a:p>
                  </a:txBody>
                  <a:tcPr marL="57063" marR="57063" marT="0" marB="0"/>
                </a:tc>
                <a:tc>
                  <a:txBody>
                    <a:bodyPr/>
                    <a:lstStyle/>
                    <a:p>
                      <a:pPr algn="l">
                        <a:lnSpc>
                          <a:spcPct val="115000"/>
                        </a:lnSpc>
                        <a:spcAft>
                          <a:spcPts val="0"/>
                        </a:spcAft>
                      </a:pPr>
                      <a:r>
                        <a:rPr lang="en-IE" sz="900">
                          <a:effectLst/>
                        </a:rPr>
                        <a:t> </a:t>
                      </a:r>
                      <a:endParaRPr lang="en-IE" sz="900">
                        <a:effectLst/>
                        <a:latin typeface="Calibri"/>
                        <a:ea typeface="Calibri"/>
                        <a:cs typeface="Times New Roman"/>
                      </a:endParaRPr>
                    </a:p>
                  </a:txBody>
                  <a:tcPr marL="57063" marR="57063" marT="0" marB="0"/>
                </a:tc>
              </a:tr>
              <a:tr h="329699">
                <a:tc>
                  <a:txBody>
                    <a:bodyPr/>
                    <a:lstStyle/>
                    <a:p>
                      <a:pPr algn="l">
                        <a:lnSpc>
                          <a:spcPct val="115000"/>
                        </a:lnSpc>
                        <a:spcAft>
                          <a:spcPts val="0"/>
                        </a:spcAft>
                      </a:pPr>
                      <a:r>
                        <a:rPr lang="en-IE" sz="900">
                          <a:effectLst/>
                        </a:rPr>
                        <a:t>4:00 – 5:00</a:t>
                      </a:r>
                      <a:endParaRPr lang="en-IE" sz="900">
                        <a:effectLst/>
                        <a:latin typeface="Calibri"/>
                        <a:ea typeface="Calibri"/>
                        <a:cs typeface="Times New Roman"/>
                      </a:endParaRPr>
                    </a:p>
                  </a:txBody>
                  <a:tcPr marL="57063" marR="57063" marT="0" marB="0"/>
                </a:tc>
                <a:tc>
                  <a:txBody>
                    <a:bodyPr/>
                    <a:lstStyle/>
                    <a:p>
                      <a:pPr algn="l">
                        <a:lnSpc>
                          <a:spcPct val="115000"/>
                        </a:lnSpc>
                        <a:spcAft>
                          <a:spcPts val="0"/>
                        </a:spcAft>
                      </a:pPr>
                      <a:r>
                        <a:rPr lang="en-IE" sz="900">
                          <a:effectLst/>
                        </a:rPr>
                        <a:t> </a:t>
                      </a:r>
                      <a:endParaRPr lang="en-IE" sz="900">
                        <a:effectLst/>
                        <a:latin typeface="Calibri"/>
                        <a:ea typeface="Calibri"/>
                        <a:cs typeface="Times New Roman"/>
                      </a:endParaRPr>
                    </a:p>
                  </a:txBody>
                  <a:tcPr marL="57063" marR="57063" marT="0" marB="0"/>
                </a:tc>
                <a:tc>
                  <a:txBody>
                    <a:bodyPr/>
                    <a:lstStyle/>
                    <a:p>
                      <a:pPr algn="l">
                        <a:lnSpc>
                          <a:spcPct val="115000"/>
                        </a:lnSpc>
                        <a:spcAft>
                          <a:spcPts val="0"/>
                        </a:spcAft>
                      </a:pPr>
                      <a:r>
                        <a:rPr lang="en-IE" sz="900">
                          <a:effectLst/>
                        </a:rPr>
                        <a:t> </a:t>
                      </a:r>
                      <a:endParaRPr lang="en-IE" sz="900">
                        <a:effectLst/>
                        <a:latin typeface="Calibri"/>
                        <a:ea typeface="Calibri"/>
                        <a:cs typeface="Times New Roman"/>
                      </a:endParaRPr>
                    </a:p>
                  </a:txBody>
                  <a:tcPr marL="57063" marR="57063" marT="0" marB="0"/>
                </a:tc>
                <a:tc>
                  <a:txBody>
                    <a:bodyPr/>
                    <a:lstStyle/>
                    <a:p>
                      <a:pPr algn="l">
                        <a:lnSpc>
                          <a:spcPct val="115000"/>
                        </a:lnSpc>
                        <a:spcAft>
                          <a:spcPts val="0"/>
                        </a:spcAft>
                      </a:pPr>
                      <a:r>
                        <a:rPr lang="en-IE" sz="900">
                          <a:effectLst/>
                          <a:highlight>
                            <a:srgbClr val="FF00FF"/>
                          </a:highlight>
                        </a:rPr>
                        <a:t>ENGLISH (T)</a:t>
                      </a:r>
                      <a:endParaRPr lang="en-IE" sz="900">
                        <a:effectLst/>
                        <a:latin typeface="Calibri"/>
                        <a:ea typeface="Calibri"/>
                        <a:cs typeface="Times New Roman"/>
                      </a:endParaRPr>
                    </a:p>
                  </a:txBody>
                  <a:tcPr marL="57063" marR="57063" marT="0" marB="0"/>
                </a:tc>
                <a:tc>
                  <a:txBody>
                    <a:bodyPr/>
                    <a:lstStyle/>
                    <a:p>
                      <a:pPr algn="l">
                        <a:lnSpc>
                          <a:spcPct val="115000"/>
                        </a:lnSpc>
                        <a:spcAft>
                          <a:spcPts val="0"/>
                        </a:spcAft>
                      </a:pPr>
                      <a:r>
                        <a:rPr lang="en-IE" sz="900">
                          <a:effectLst/>
                        </a:rPr>
                        <a:t> </a:t>
                      </a:r>
                      <a:endParaRPr lang="en-IE" sz="900">
                        <a:effectLst/>
                        <a:latin typeface="Calibri"/>
                        <a:ea typeface="Calibri"/>
                        <a:cs typeface="Times New Roman"/>
                      </a:endParaRPr>
                    </a:p>
                  </a:txBody>
                  <a:tcPr marL="57063" marR="57063" marT="0" marB="0"/>
                </a:tc>
                <a:tc>
                  <a:txBody>
                    <a:bodyPr/>
                    <a:lstStyle/>
                    <a:p>
                      <a:pPr algn="l">
                        <a:lnSpc>
                          <a:spcPct val="115000"/>
                        </a:lnSpc>
                        <a:spcAft>
                          <a:spcPts val="0"/>
                        </a:spcAft>
                      </a:pPr>
                      <a:r>
                        <a:rPr lang="en-IE" sz="900">
                          <a:effectLst/>
                        </a:rPr>
                        <a:t> </a:t>
                      </a:r>
                      <a:endParaRPr lang="en-IE" sz="900">
                        <a:effectLst/>
                        <a:latin typeface="Calibri"/>
                        <a:ea typeface="Calibri"/>
                        <a:cs typeface="Times New Roman"/>
                      </a:endParaRPr>
                    </a:p>
                  </a:txBody>
                  <a:tcPr marL="57063" marR="57063" marT="0" marB="0"/>
                </a:tc>
                <a:tc>
                  <a:txBody>
                    <a:bodyPr/>
                    <a:lstStyle/>
                    <a:p>
                      <a:pPr algn="l">
                        <a:lnSpc>
                          <a:spcPct val="115000"/>
                        </a:lnSpc>
                        <a:spcAft>
                          <a:spcPts val="0"/>
                        </a:spcAft>
                      </a:pPr>
                      <a:r>
                        <a:rPr lang="en-IE" sz="900">
                          <a:effectLst/>
                        </a:rPr>
                        <a:t> </a:t>
                      </a:r>
                      <a:endParaRPr lang="en-IE" sz="900">
                        <a:effectLst/>
                        <a:latin typeface="Calibri"/>
                        <a:ea typeface="Calibri"/>
                        <a:cs typeface="Times New Roman"/>
                      </a:endParaRPr>
                    </a:p>
                  </a:txBody>
                  <a:tcPr marL="57063" marR="57063" marT="0" marB="0"/>
                </a:tc>
                <a:tc>
                  <a:txBody>
                    <a:bodyPr/>
                    <a:lstStyle/>
                    <a:p>
                      <a:pPr algn="l">
                        <a:lnSpc>
                          <a:spcPct val="115000"/>
                        </a:lnSpc>
                        <a:spcAft>
                          <a:spcPts val="0"/>
                        </a:spcAft>
                      </a:pPr>
                      <a:r>
                        <a:rPr lang="en-IE" sz="900">
                          <a:effectLst/>
                        </a:rPr>
                        <a:t> </a:t>
                      </a:r>
                      <a:endParaRPr lang="en-IE" sz="900">
                        <a:effectLst/>
                        <a:latin typeface="Calibri"/>
                        <a:ea typeface="Calibri"/>
                        <a:cs typeface="Times New Roman"/>
                      </a:endParaRPr>
                    </a:p>
                  </a:txBody>
                  <a:tcPr marL="57063" marR="57063" marT="0" marB="0"/>
                </a:tc>
              </a:tr>
              <a:tr h="329699">
                <a:tc>
                  <a:txBody>
                    <a:bodyPr/>
                    <a:lstStyle/>
                    <a:p>
                      <a:pPr algn="l">
                        <a:lnSpc>
                          <a:spcPct val="115000"/>
                        </a:lnSpc>
                        <a:spcAft>
                          <a:spcPts val="0"/>
                        </a:spcAft>
                      </a:pPr>
                      <a:r>
                        <a:rPr lang="en-IE" sz="900">
                          <a:effectLst/>
                        </a:rPr>
                        <a:t>5:00 – 6:00</a:t>
                      </a:r>
                      <a:endParaRPr lang="en-IE" sz="900">
                        <a:effectLst/>
                        <a:latin typeface="Calibri"/>
                        <a:ea typeface="Calibri"/>
                        <a:cs typeface="Times New Roman"/>
                      </a:endParaRPr>
                    </a:p>
                  </a:txBody>
                  <a:tcPr marL="57063" marR="57063" marT="0" marB="0"/>
                </a:tc>
                <a:tc>
                  <a:txBody>
                    <a:bodyPr/>
                    <a:lstStyle/>
                    <a:p>
                      <a:pPr algn="l">
                        <a:lnSpc>
                          <a:spcPct val="115000"/>
                        </a:lnSpc>
                        <a:spcAft>
                          <a:spcPts val="0"/>
                        </a:spcAft>
                      </a:pPr>
                      <a:r>
                        <a:rPr lang="en-IE" sz="900">
                          <a:effectLst/>
                        </a:rPr>
                        <a:t> </a:t>
                      </a:r>
                      <a:endParaRPr lang="en-IE" sz="900">
                        <a:effectLst/>
                        <a:latin typeface="Calibri"/>
                        <a:ea typeface="Calibri"/>
                        <a:cs typeface="Times New Roman"/>
                      </a:endParaRPr>
                    </a:p>
                  </a:txBody>
                  <a:tcPr marL="57063" marR="57063" marT="0" marB="0"/>
                </a:tc>
                <a:tc>
                  <a:txBody>
                    <a:bodyPr/>
                    <a:lstStyle/>
                    <a:p>
                      <a:pPr algn="l">
                        <a:lnSpc>
                          <a:spcPct val="115000"/>
                        </a:lnSpc>
                        <a:spcAft>
                          <a:spcPts val="0"/>
                        </a:spcAft>
                      </a:pPr>
                      <a:r>
                        <a:rPr lang="en-IE" sz="900">
                          <a:effectLst/>
                          <a:highlight>
                            <a:srgbClr val="FF0000"/>
                          </a:highlight>
                        </a:rPr>
                        <a:t>CLASSICS</a:t>
                      </a:r>
                      <a:endParaRPr lang="en-IE" sz="900">
                        <a:effectLst/>
                        <a:latin typeface="Calibri"/>
                        <a:ea typeface="Calibri"/>
                        <a:cs typeface="Times New Roman"/>
                      </a:endParaRPr>
                    </a:p>
                  </a:txBody>
                  <a:tcPr marL="57063" marR="57063" marT="0" marB="0"/>
                </a:tc>
                <a:tc>
                  <a:txBody>
                    <a:bodyPr/>
                    <a:lstStyle/>
                    <a:p>
                      <a:pPr algn="l">
                        <a:lnSpc>
                          <a:spcPct val="115000"/>
                        </a:lnSpc>
                        <a:spcAft>
                          <a:spcPts val="0"/>
                        </a:spcAft>
                      </a:pPr>
                      <a:r>
                        <a:rPr lang="en-IE" sz="900">
                          <a:effectLst/>
                        </a:rPr>
                        <a:t> </a:t>
                      </a:r>
                      <a:endParaRPr lang="en-IE" sz="900">
                        <a:effectLst/>
                        <a:latin typeface="Calibri"/>
                        <a:ea typeface="Calibri"/>
                        <a:cs typeface="Times New Roman"/>
                      </a:endParaRPr>
                    </a:p>
                  </a:txBody>
                  <a:tcPr marL="57063" marR="57063" marT="0" marB="0"/>
                </a:tc>
                <a:tc>
                  <a:txBody>
                    <a:bodyPr/>
                    <a:lstStyle/>
                    <a:p>
                      <a:pPr algn="l">
                        <a:lnSpc>
                          <a:spcPct val="115000"/>
                        </a:lnSpc>
                        <a:spcAft>
                          <a:spcPts val="0"/>
                        </a:spcAft>
                      </a:pPr>
                      <a:r>
                        <a:rPr lang="en-IE" sz="900">
                          <a:effectLst/>
                          <a:highlight>
                            <a:srgbClr val="FF00FF"/>
                          </a:highlight>
                        </a:rPr>
                        <a:t>ENGLISH</a:t>
                      </a:r>
                      <a:endParaRPr lang="en-IE" sz="900">
                        <a:effectLst/>
                        <a:latin typeface="Calibri"/>
                        <a:ea typeface="Calibri"/>
                        <a:cs typeface="Times New Roman"/>
                      </a:endParaRPr>
                    </a:p>
                  </a:txBody>
                  <a:tcPr marL="57063" marR="57063" marT="0" marB="0"/>
                </a:tc>
                <a:tc>
                  <a:txBody>
                    <a:bodyPr/>
                    <a:lstStyle/>
                    <a:p>
                      <a:pPr algn="l">
                        <a:lnSpc>
                          <a:spcPct val="115000"/>
                        </a:lnSpc>
                        <a:spcAft>
                          <a:spcPts val="0"/>
                        </a:spcAft>
                      </a:pPr>
                      <a:r>
                        <a:rPr lang="en-IE" sz="900">
                          <a:effectLst/>
                        </a:rPr>
                        <a:t> </a:t>
                      </a:r>
                      <a:endParaRPr lang="en-IE" sz="900">
                        <a:effectLst/>
                        <a:latin typeface="Calibri"/>
                        <a:ea typeface="Calibri"/>
                        <a:cs typeface="Times New Roman"/>
                      </a:endParaRPr>
                    </a:p>
                  </a:txBody>
                  <a:tcPr marL="57063" marR="57063" marT="0" marB="0"/>
                </a:tc>
                <a:tc>
                  <a:txBody>
                    <a:bodyPr/>
                    <a:lstStyle/>
                    <a:p>
                      <a:pPr algn="l">
                        <a:lnSpc>
                          <a:spcPct val="115000"/>
                        </a:lnSpc>
                        <a:spcAft>
                          <a:spcPts val="0"/>
                        </a:spcAft>
                      </a:pPr>
                      <a:r>
                        <a:rPr lang="en-IE" sz="900">
                          <a:effectLst/>
                        </a:rPr>
                        <a:t> </a:t>
                      </a:r>
                      <a:endParaRPr lang="en-IE" sz="900">
                        <a:effectLst/>
                        <a:latin typeface="Calibri"/>
                        <a:ea typeface="Calibri"/>
                        <a:cs typeface="Times New Roman"/>
                      </a:endParaRPr>
                    </a:p>
                  </a:txBody>
                  <a:tcPr marL="57063" marR="57063" marT="0" marB="0"/>
                </a:tc>
                <a:tc>
                  <a:txBody>
                    <a:bodyPr/>
                    <a:lstStyle/>
                    <a:p>
                      <a:pPr algn="l">
                        <a:lnSpc>
                          <a:spcPct val="115000"/>
                        </a:lnSpc>
                        <a:spcAft>
                          <a:spcPts val="0"/>
                        </a:spcAft>
                      </a:pPr>
                      <a:r>
                        <a:rPr lang="en-IE" sz="900">
                          <a:effectLst/>
                        </a:rPr>
                        <a:t> </a:t>
                      </a:r>
                      <a:endParaRPr lang="en-IE" sz="900">
                        <a:effectLst/>
                        <a:latin typeface="Calibri"/>
                        <a:ea typeface="Calibri"/>
                        <a:cs typeface="Times New Roman"/>
                      </a:endParaRPr>
                    </a:p>
                  </a:txBody>
                  <a:tcPr marL="57063" marR="57063" marT="0" marB="0"/>
                </a:tc>
              </a:tr>
              <a:tr h="329699">
                <a:tc>
                  <a:txBody>
                    <a:bodyPr/>
                    <a:lstStyle/>
                    <a:p>
                      <a:pPr algn="l">
                        <a:lnSpc>
                          <a:spcPct val="115000"/>
                        </a:lnSpc>
                        <a:spcAft>
                          <a:spcPts val="0"/>
                        </a:spcAft>
                      </a:pPr>
                      <a:r>
                        <a:rPr lang="en-IE" sz="900">
                          <a:effectLst/>
                        </a:rPr>
                        <a:t>6:00 – 7:00</a:t>
                      </a:r>
                      <a:endParaRPr lang="en-IE" sz="900">
                        <a:effectLst/>
                        <a:latin typeface="Calibri"/>
                        <a:ea typeface="Calibri"/>
                        <a:cs typeface="Times New Roman"/>
                      </a:endParaRPr>
                    </a:p>
                  </a:txBody>
                  <a:tcPr marL="57063" marR="57063" marT="0" marB="0"/>
                </a:tc>
                <a:tc>
                  <a:txBody>
                    <a:bodyPr/>
                    <a:lstStyle/>
                    <a:p>
                      <a:pPr algn="l">
                        <a:lnSpc>
                          <a:spcPct val="115000"/>
                        </a:lnSpc>
                        <a:spcAft>
                          <a:spcPts val="0"/>
                        </a:spcAft>
                      </a:pPr>
                      <a:r>
                        <a:rPr lang="en-IE" sz="900">
                          <a:effectLst/>
                        </a:rPr>
                        <a:t>BREAK</a:t>
                      </a:r>
                      <a:endParaRPr lang="en-IE" sz="900">
                        <a:effectLst/>
                        <a:latin typeface="Calibri"/>
                        <a:ea typeface="Calibri"/>
                        <a:cs typeface="Times New Roman"/>
                      </a:endParaRPr>
                    </a:p>
                  </a:txBody>
                  <a:tcPr marL="57063" marR="57063" marT="0" marB="0"/>
                </a:tc>
                <a:tc>
                  <a:txBody>
                    <a:bodyPr/>
                    <a:lstStyle/>
                    <a:p>
                      <a:pPr algn="l">
                        <a:lnSpc>
                          <a:spcPct val="115000"/>
                        </a:lnSpc>
                        <a:spcAft>
                          <a:spcPts val="0"/>
                        </a:spcAft>
                      </a:pPr>
                      <a:r>
                        <a:rPr lang="en-IE" sz="900">
                          <a:effectLst/>
                        </a:rPr>
                        <a:t>BREAK</a:t>
                      </a:r>
                      <a:endParaRPr lang="en-IE" sz="900">
                        <a:effectLst/>
                        <a:latin typeface="Calibri"/>
                        <a:ea typeface="Calibri"/>
                        <a:cs typeface="Times New Roman"/>
                      </a:endParaRPr>
                    </a:p>
                  </a:txBody>
                  <a:tcPr marL="57063" marR="57063" marT="0" marB="0"/>
                </a:tc>
                <a:tc>
                  <a:txBody>
                    <a:bodyPr/>
                    <a:lstStyle/>
                    <a:p>
                      <a:pPr algn="l">
                        <a:lnSpc>
                          <a:spcPct val="115000"/>
                        </a:lnSpc>
                        <a:spcAft>
                          <a:spcPts val="0"/>
                        </a:spcAft>
                      </a:pPr>
                      <a:r>
                        <a:rPr lang="en-IE" sz="900">
                          <a:effectLst/>
                        </a:rPr>
                        <a:t>BREAK</a:t>
                      </a:r>
                      <a:endParaRPr lang="en-IE" sz="900">
                        <a:effectLst/>
                        <a:latin typeface="Calibri"/>
                        <a:ea typeface="Calibri"/>
                        <a:cs typeface="Times New Roman"/>
                      </a:endParaRPr>
                    </a:p>
                  </a:txBody>
                  <a:tcPr marL="57063" marR="57063" marT="0" marB="0"/>
                </a:tc>
                <a:tc>
                  <a:txBody>
                    <a:bodyPr/>
                    <a:lstStyle/>
                    <a:p>
                      <a:pPr algn="l">
                        <a:lnSpc>
                          <a:spcPct val="115000"/>
                        </a:lnSpc>
                        <a:spcAft>
                          <a:spcPts val="0"/>
                        </a:spcAft>
                      </a:pPr>
                      <a:r>
                        <a:rPr lang="en-IE" sz="900">
                          <a:effectLst/>
                        </a:rPr>
                        <a:t>BREAK</a:t>
                      </a:r>
                      <a:endParaRPr lang="en-IE" sz="900">
                        <a:effectLst/>
                        <a:latin typeface="Calibri"/>
                        <a:ea typeface="Calibri"/>
                        <a:cs typeface="Times New Roman"/>
                      </a:endParaRPr>
                    </a:p>
                  </a:txBody>
                  <a:tcPr marL="57063" marR="57063" marT="0" marB="0"/>
                </a:tc>
                <a:tc>
                  <a:txBody>
                    <a:bodyPr/>
                    <a:lstStyle/>
                    <a:p>
                      <a:pPr algn="l">
                        <a:lnSpc>
                          <a:spcPct val="115000"/>
                        </a:lnSpc>
                        <a:spcAft>
                          <a:spcPts val="0"/>
                        </a:spcAft>
                      </a:pPr>
                      <a:r>
                        <a:rPr lang="en-IE" sz="900">
                          <a:effectLst/>
                        </a:rPr>
                        <a:t> </a:t>
                      </a:r>
                      <a:endParaRPr lang="en-IE" sz="900">
                        <a:effectLst/>
                        <a:latin typeface="Calibri"/>
                        <a:ea typeface="Calibri"/>
                        <a:cs typeface="Times New Roman"/>
                      </a:endParaRPr>
                    </a:p>
                  </a:txBody>
                  <a:tcPr marL="57063" marR="57063" marT="0" marB="0"/>
                </a:tc>
                <a:tc>
                  <a:txBody>
                    <a:bodyPr/>
                    <a:lstStyle/>
                    <a:p>
                      <a:pPr algn="l">
                        <a:lnSpc>
                          <a:spcPct val="115000"/>
                        </a:lnSpc>
                        <a:spcAft>
                          <a:spcPts val="0"/>
                        </a:spcAft>
                      </a:pPr>
                      <a:r>
                        <a:rPr lang="en-IE" sz="900">
                          <a:effectLst/>
                        </a:rPr>
                        <a:t> </a:t>
                      </a:r>
                      <a:endParaRPr lang="en-IE" sz="900">
                        <a:effectLst/>
                        <a:latin typeface="Calibri"/>
                        <a:ea typeface="Calibri"/>
                        <a:cs typeface="Times New Roman"/>
                      </a:endParaRPr>
                    </a:p>
                  </a:txBody>
                  <a:tcPr marL="57063" marR="57063" marT="0" marB="0"/>
                </a:tc>
                <a:tc>
                  <a:txBody>
                    <a:bodyPr/>
                    <a:lstStyle/>
                    <a:p>
                      <a:pPr algn="l">
                        <a:lnSpc>
                          <a:spcPct val="115000"/>
                        </a:lnSpc>
                        <a:spcAft>
                          <a:spcPts val="0"/>
                        </a:spcAft>
                      </a:pPr>
                      <a:r>
                        <a:rPr lang="en-IE" sz="900">
                          <a:effectLst/>
                        </a:rPr>
                        <a:t> </a:t>
                      </a:r>
                      <a:endParaRPr lang="en-IE" sz="900">
                        <a:effectLst/>
                        <a:latin typeface="Calibri"/>
                        <a:ea typeface="Calibri"/>
                        <a:cs typeface="Times New Roman"/>
                      </a:endParaRPr>
                    </a:p>
                  </a:txBody>
                  <a:tcPr marL="57063" marR="57063" marT="0" marB="0"/>
                </a:tc>
              </a:tr>
              <a:tr h="329699">
                <a:tc>
                  <a:txBody>
                    <a:bodyPr/>
                    <a:lstStyle/>
                    <a:p>
                      <a:pPr algn="l">
                        <a:lnSpc>
                          <a:spcPct val="115000"/>
                        </a:lnSpc>
                        <a:spcAft>
                          <a:spcPts val="0"/>
                        </a:spcAft>
                      </a:pPr>
                      <a:r>
                        <a:rPr lang="en-IE" sz="900">
                          <a:effectLst/>
                        </a:rPr>
                        <a:t>7:00 – 8:00</a:t>
                      </a:r>
                      <a:endParaRPr lang="en-IE" sz="900">
                        <a:effectLst/>
                        <a:latin typeface="Calibri"/>
                        <a:ea typeface="Calibri"/>
                        <a:cs typeface="Times New Roman"/>
                      </a:endParaRPr>
                    </a:p>
                  </a:txBody>
                  <a:tcPr marL="57063" marR="57063" marT="0" marB="0"/>
                </a:tc>
                <a:tc>
                  <a:txBody>
                    <a:bodyPr/>
                    <a:lstStyle/>
                    <a:p>
                      <a:pPr algn="l">
                        <a:lnSpc>
                          <a:spcPct val="115000"/>
                        </a:lnSpc>
                        <a:spcAft>
                          <a:spcPts val="0"/>
                        </a:spcAft>
                      </a:pPr>
                      <a:r>
                        <a:rPr lang="en-IE" sz="900">
                          <a:effectLst/>
                        </a:rPr>
                        <a:t>Drama Society.</a:t>
                      </a:r>
                      <a:endParaRPr lang="en-IE" sz="900">
                        <a:effectLst/>
                        <a:latin typeface="Calibri"/>
                        <a:ea typeface="Calibri"/>
                        <a:cs typeface="Times New Roman"/>
                      </a:endParaRPr>
                    </a:p>
                  </a:txBody>
                  <a:tcPr marL="57063" marR="57063" marT="0" marB="0"/>
                </a:tc>
                <a:tc>
                  <a:txBody>
                    <a:bodyPr/>
                    <a:lstStyle/>
                    <a:p>
                      <a:pPr algn="l">
                        <a:lnSpc>
                          <a:spcPct val="115000"/>
                        </a:lnSpc>
                        <a:spcAft>
                          <a:spcPts val="0"/>
                        </a:spcAft>
                      </a:pPr>
                      <a:r>
                        <a:rPr lang="en-IE" sz="900">
                          <a:effectLst/>
                        </a:rPr>
                        <a:t> </a:t>
                      </a:r>
                      <a:endParaRPr lang="en-IE" sz="900">
                        <a:effectLst/>
                        <a:latin typeface="Calibri"/>
                        <a:ea typeface="Calibri"/>
                        <a:cs typeface="Times New Roman"/>
                      </a:endParaRPr>
                    </a:p>
                  </a:txBody>
                  <a:tcPr marL="57063" marR="57063" marT="0" marB="0"/>
                </a:tc>
                <a:tc>
                  <a:txBody>
                    <a:bodyPr/>
                    <a:lstStyle/>
                    <a:p>
                      <a:pPr algn="l">
                        <a:lnSpc>
                          <a:spcPct val="115000"/>
                        </a:lnSpc>
                        <a:spcAft>
                          <a:spcPts val="0"/>
                        </a:spcAft>
                      </a:pPr>
                      <a:r>
                        <a:rPr lang="en-IE" sz="900">
                          <a:effectLst/>
                        </a:rPr>
                        <a:t>Judo.</a:t>
                      </a:r>
                      <a:endParaRPr lang="en-IE" sz="900">
                        <a:effectLst/>
                        <a:latin typeface="Calibri"/>
                        <a:ea typeface="Calibri"/>
                        <a:cs typeface="Times New Roman"/>
                      </a:endParaRPr>
                    </a:p>
                  </a:txBody>
                  <a:tcPr marL="57063" marR="57063" marT="0" marB="0"/>
                </a:tc>
                <a:tc>
                  <a:txBody>
                    <a:bodyPr/>
                    <a:lstStyle/>
                    <a:p>
                      <a:pPr algn="l">
                        <a:lnSpc>
                          <a:spcPct val="115000"/>
                        </a:lnSpc>
                        <a:spcAft>
                          <a:spcPts val="0"/>
                        </a:spcAft>
                      </a:pPr>
                      <a:r>
                        <a:rPr lang="en-IE" sz="900">
                          <a:effectLst/>
                        </a:rPr>
                        <a:t> </a:t>
                      </a:r>
                      <a:endParaRPr lang="en-IE" sz="900">
                        <a:effectLst/>
                        <a:latin typeface="Calibri"/>
                        <a:ea typeface="Calibri"/>
                        <a:cs typeface="Times New Roman"/>
                      </a:endParaRPr>
                    </a:p>
                  </a:txBody>
                  <a:tcPr marL="57063" marR="57063" marT="0" marB="0"/>
                </a:tc>
                <a:tc>
                  <a:txBody>
                    <a:bodyPr/>
                    <a:lstStyle/>
                    <a:p>
                      <a:pPr algn="l">
                        <a:lnSpc>
                          <a:spcPct val="115000"/>
                        </a:lnSpc>
                        <a:spcAft>
                          <a:spcPts val="0"/>
                        </a:spcAft>
                      </a:pPr>
                      <a:r>
                        <a:rPr lang="en-IE" sz="900">
                          <a:effectLst/>
                        </a:rPr>
                        <a:t> </a:t>
                      </a:r>
                      <a:endParaRPr lang="en-IE" sz="900">
                        <a:effectLst/>
                        <a:latin typeface="Calibri"/>
                        <a:ea typeface="Calibri"/>
                        <a:cs typeface="Times New Roman"/>
                      </a:endParaRPr>
                    </a:p>
                  </a:txBody>
                  <a:tcPr marL="57063" marR="57063" marT="0" marB="0"/>
                </a:tc>
                <a:tc>
                  <a:txBody>
                    <a:bodyPr/>
                    <a:lstStyle/>
                    <a:p>
                      <a:pPr algn="l">
                        <a:lnSpc>
                          <a:spcPct val="115000"/>
                        </a:lnSpc>
                        <a:spcAft>
                          <a:spcPts val="0"/>
                        </a:spcAft>
                      </a:pPr>
                      <a:r>
                        <a:rPr lang="en-IE" sz="900">
                          <a:effectLst/>
                        </a:rPr>
                        <a:t> </a:t>
                      </a:r>
                      <a:endParaRPr lang="en-IE" sz="900">
                        <a:effectLst/>
                        <a:latin typeface="Calibri"/>
                        <a:ea typeface="Calibri"/>
                        <a:cs typeface="Times New Roman"/>
                      </a:endParaRPr>
                    </a:p>
                  </a:txBody>
                  <a:tcPr marL="57063" marR="57063" marT="0" marB="0"/>
                </a:tc>
                <a:tc>
                  <a:txBody>
                    <a:bodyPr/>
                    <a:lstStyle/>
                    <a:p>
                      <a:pPr algn="l">
                        <a:lnSpc>
                          <a:spcPct val="115000"/>
                        </a:lnSpc>
                        <a:spcAft>
                          <a:spcPts val="0"/>
                        </a:spcAft>
                      </a:pPr>
                      <a:r>
                        <a:rPr lang="en-IE" sz="900">
                          <a:effectLst/>
                        </a:rPr>
                        <a:t> </a:t>
                      </a:r>
                      <a:endParaRPr lang="en-IE" sz="900">
                        <a:effectLst/>
                        <a:latin typeface="Calibri"/>
                        <a:ea typeface="Calibri"/>
                        <a:cs typeface="Times New Roman"/>
                      </a:endParaRPr>
                    </a:p>
                  </a:txBody>
                  <a:tcPr marL="57063" marR="57063" marT="0" marB="0"/>
                </a:tc>
              </a:tr>
              <a:tr h="329699">
                <a:tc>
                  <a:txBody>
                    <a:bodyPr/>
                    <a:lstStyle/>
                    <a:p>
                      <a:pPr algn="l">
                        <a:lnSpc>
                          <a:spcPct val="115000"/>
                        </a:lnSpc>
                        <a:spcAft>
                          <a:spcPts val="0"/>
                        </a:spcAft>
                      </a:pPr>
                      <a:r>
                        <a:rPr lang="en-IE" sz="900">
                          <a:effectLst/>
                        </a:rPr>
                        <a:t>8:00 – 9:00</a:t>
                      </a:r>
                      <a:endParaRPr lang="en-IE" sz="900">
                        <a:effectLst/>
                        <a:latin typeface="Calibri"/>
                        <a:ea typeface="Calibri"/>
                        <a:cs typeface="Times New Roman"/>
                      </a:endParaRPr>
                    </a:p>
                  </a:txBody>
                  <a:tcPr marL="57063" marR="57063" marT="0" marB="0"/>
                </a:tc>
                <a:tc>
                  <a:txBody>
                    <a:bodyPr/>
                    <a:lstStyle/>
                    <a:p>
                      <a:pPr algn="l">
                        <a:lnSpc>
                          <a:spcPct val="115000"/>
                        </a:lnSpc>
                        <a:spcAft>
                          <a:spcPts val="0"/>
                        </a:spcAft>
                      </a:pPr>
                      <a:r>
                        <a:rPr lang="en-IE" sz="900">
                          <a:effectLst/>
                        </a:rPr>
                        <a:t>Drama Society</a:t>
                      </a:r>
                      <a:endParaRPr lang="en-IE" sz="900">
                        <a:effectLst/>
                        <a:latin typeface="Calibri"/>
                        <a:ea typeface="Calibri"/>
                        <a:cs typeface="Times New Roman"/>
                      </a:endParaRPr>
                    </a:p>
                  </a:txBody>
                  <a:tcPr marL="57063" marR="57063" marT="0" marB="0"/>
                </a:tc>
                <a:tc>
                  <a:txBody>
                    <a:bodyPr/>
                    <a:lstStyle/>
                    <a:p>
                      <a:pPr algn="l">
                        <a:lnSpc>
                          <a:spcPct val="115000"/>
                        </a:lnSpc>
                        <a:spcAft>
                          <a:spcPts val="0"/>
                        </a:spcAft>
                      </a:pPr>
                      <a:r>
                        <a:rPr lang="en-IE" sz="900">
                          <a:effectLst/>
                        </a:rPr>
                        <a:t> </a:t>
                      </a:r>
                      <a:endParaRPr lang="en-IE" sz="900">
                        <a:effectLst/>
                        <a:latin typeface="Calibri"/>
                        <a:ea typeface="Calibri"/>
                        <a:cs typeface="Times New Roman"/>
                      </a:endParaRPr>
                    </a:p>
                  </a:txBody>
                  <a:tcPr marL="57063" marR="57063" marT="0" marB="0"/>
                </a:tc>
                <a:tc>
                  <a:txBody>
                    <a:bodyPr/>
                    <a:lstStyle/>
                    <a:p>
                      <a:pPr algn="l">
                        <a:lnSpc>
                          <a:spcPct val="115000"/>
                        </a:lnSpc>
                        <a:spcAft>
                          <a:spcPts val="0"/>
                        </a:spcAft>
                      </a:pPr>
                      <a:r>
                        <a:rPr lang="en-IE" sz="900">
                          <a:effectLst/>
                        </a:rPr>
                        <a:t> </a:t>
                      </a:r>
                      <a:endParaRPr lang="en-IE" sz="900">
                        <a:effectLst/>
                        <a:latin typeface="Calibri"/>
                        <a:ea typeface="Calibri"/>
                        <a:cs typeface="Times New Roman"/>
                      </a:endParaRPr>
                    </a:p>
                  </a:txBody>
                  <a:tcPr marL="57063" marR="57063" marT="0" marB="0"/>
                </a:tc>
                <a:tc>
                  <a:txBody>
                    <a:bodyPr/>
                    <a:lstStyle/>
                    <a:p>
                      <a:pPr algn="l">
                        <a:lnSpc>
                          <a:spcPct val="115000"/>
                        </a:lnSpc>
                        <a:spcAft>
                          <a:spcPts val="0"/>
                        </a:spcAft>
                      </a:pPr>
                      <a:r>
                        <a:rPr lang="en-IE" sz="900">
                          <a:effectLst/>
                        </a:rPr>
                        <a:t> </a:t>
                      </a:r>
                      <a:endParaRPr lang="en-IE" sz="900">
                        <a:effectLst/>
                        <a:latin typeface="Calibri"/>
                        <a:ea typeface="Calibri"/>
                        <a:cs typeface="Times New Roman"/>
                      </a:endParaRPr>
                    </a:p>
                  </a:txBody>
                  <a:tcPr marL="57063" marR="57063" marT="0" marB="0"/>
                </a:tc>
                <a:tc>
                  <a:txBody>
                    <a:bodyPr/>
                    <a:lstStyle/>
                    <a:p>
                      <a:pPr algn="l">
                        <a:lnSpc>
                          <a:spcPct val="115000"/>
                        </a:lnSpc>
                        <a:spcAft>
                          <a:spcPts val="0"/>
                        </a:spcAft>
                      </a:pPr>
                      <a:r>
                        <a:rPr lang="en-IE" sz="900">
                          <a:effectLst/>
                        </a:rPr>
                        <a:t> </a:t>
                      </a:r>
                      <a:endParaRPr lang="en-IE" sz="900">
                        <a:effectLst/>
                        <a:latin typeface="Calibri"/>
                        <a:ea typeface="Calibri"/>
                        <a:cs typeface="Times New Roman"/>
                      </a:endParaRPr>
                    </a:p>
                  </a:txBody>
                  <a:tcPr marL="57063" marR="57063" marT="0" marB="0"/>
                </a:tc>
                <a:tc>
                  <a:txBody>
                    <a:bodyPr/>
                    <a:lstStyle/>
                    <a:p>
                      <a:pPr algn="l">
                        <a:lnSpc>
                          <a:spcPct val="115000"/>
                        </a:lnSpc>
                        <a:spcAft>
                          <a:spcPts val="0"/>
                        </a:spcAft>
                      </a:pPr>
                      <a:r>
                        <a:rPr lang="en-IE" sz="900">
                          <a:effectLst/>
                        </a:rPr>
                        <a:t> </a:t>
                      </a:r>
                      <a:endParaRPr lang="en-IE" sz="900">
                        <a:effectLst/>
                        <a:latin typeface="Calibri"/>
                        <a:ea typeface="Calibri"/>
                        <a:cs typeface="Times New Roman"/>
                      </a:endParaRPr>
                    </a:p>
                  </a:txBody>
                  <a:tcPr marL="57063" marR="57063" marT="0" marB="0"/>
                </a:tc>
                <a:tc>
                  <a:txBody>
                    <a:bodyPr/>
                    <a:lstStyle/>
                    <a:p>
                      <a:pPr algn="l">
                        <a:lnSpc>
                          <a:spcPct val="115000"/>
                        </a:lnSpc>
                        <a:spcAft>
                          <a:spcPts val="0"/>
                        </a:spcAft>
                      </a:pPr>
                      <a:r>
                        <a:rPr lang="en-IE" sz="900" dirty="0">
                          <a:effectLst/>
                        </a:rPr>
                        <a:t> </a:t>
                      </a:r>
                      <a:endParaRPr lang="en-IE" sz="900" dirty="0">
                        <a:effectLst/>
                        <a:latin typeface="Calibri"/>
                        <a:ea typeface="Calibri"/>
                        <a:cs typeface="Times New Roman"/>
                      </a:endParaRPr>
                    </a:p>
                  </a:txBody>
                  <a:tcPr marL="57063" marR="57063" marT="0" marB="0"/>
                </a:tc>
              </a:tr>
            </a:tbl>
          </a:graphicData>
        </a:graphic>
      </p:graphicFrame>
      <p:pic>
        <p:nvPicPr>
          <p:cNvPr id="4" name="Picture 3">
            <a:hlinkClick r:id="rId2"/>
          </p:cNvPr>
          <p:cNvPicPr/>
          <p:nvPr/>
        </p:nvPicPr>
        <p:blipFill>
          <a:blip r:embed="rId3">
            <a:extLst>
              <a:ext uri="{28A0092B-C50C-407E-A947-70E740481C1C}">
                <a14:useLocalDpi xmlns:a14="http://schemas.microsoft.com/office/drawing/2010/main" val="0"/>
              </a:ext>
            </a:extLst>
          </a:blip>
          <a:srcRect/>
          <a:stretch>
            <a:fillRect/>
          </a:stretch>
        </p:blipFill>
        <p:spPr bwMode="auto">
          <a:xfrm>
            <a:off x="323528" y="6237312"/>
            <a:ext cx="1333500" cy="410845"/>
          </a:xfrm>
          <a:prstGeom prst="rect">
            <a:avLst/>
          </a:prstGeom>
          <a:noFill/>
          <a:ln>
            <a:noFill/>
          </a:ln>
        </p:spPr>
      </p:pic>
    </p:spTree>
    <p:extLst>
      <p:ext uri="{BB962C8B-B14F-4D97-AF65-F5344CB8AC3E}">
        <p14:creationId xmlns:p14="http://schemas.microsoft.com/office/powerpoint/2010/main" val="187776164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E" dirty="0" smtClean="0"/>
              <a:t>Looking at the time left.</a:t>
            </a:r>
            <a:endParaRPr lang="en-IE" dirty="0"/>
          </a:p>
        </p:txBody>
      </p:sp>
      <p:sp>
        <p:nvSpPr>
          <p:cNvPr id="3" name="Content Placeholder 2"/>
          <p:cNvSpPr>
            <a:spLocks noGrp="1"/>
          </p:cNvSpPr>
          <p:nvPr>
            <p:ph idx="1"/>
          </p:nvPr>
        </p:nvSpPr>
        <p:spPr/>
        <p:txBody>
          <a:bodyPr>
            <a:normAutofit lnSpcReduction="10000"/>
          </a:bodyPr>
          <a:lstStyle/>
          <a:p>
            <a:r>
              <a:rPr lang="en-IE" dirty="0" smtClean="0"/>
              <a:t>The time that is left is time that could be used for dealing with the other demands of the course.</a:t>
            </a:r>
          </a:p>
          <a:p>
            <a:r>
              <a:rPr lang="en-IE" dirty="0" smtClean="0"/>
              <a:t>Reviewing lecture notes: How long is needed?</a:t>
            </a:r>
          </a:p>
          <a:p>
            <a:r>
              <a:rPr lang="en-IE" dirty="0" smtClean="0"/>
              <a:t>Preparing for assignments: It’s a good idea to have a couple of good blocks of time set aside for this. This will develop the habit of acting on assignments immediately.</a:t>
            </a:r>
          </a:p>
          <a:p>
            <a:r>
              <a:rPr lang="en-IE" dirty="0" smtClean="0"/>
              <a:t>General study/reading (using exam papers)</a:t>
            </a:r>
            <a:endParaRPr lang="en-IE" dirty="0"/>
          </a:p>
        </p:txBody>
      </p:sp>
      <p:pic>
        <p:nvPicPr>
          <p:cNvPr id="4" name="Picture 3">
            <a:hlinkClick r:id="rId2"/>
          </p:cNvPr>
          <p:cNvPicPr/>
          <p:nvPr/>
        </p:nvPicPr>
        <p:blipFill>
          <a:blip r:embed="rId3">
            <a:extLst>
              <a:ext uri="{28A0092B-C50C-407E-A947-70E740481C1C}">
                <a14:useLocalDpi xmlns:a14="http://schemas.microsoft.com/office/drawing/2010/main" val="0"/>
              </a:ext>
            </a:extLst>
          </a:blip>
          <a:srcRect/>
          <a:stretch>
            <a:fillRect/>
          </a:stretch>
        </p:blipFill>
        <p:spPr bwMode="auto">
          <a:xfrm>
            <a:off x="467544" y="5877272"/>
            <a:ext cx="1333500" cy="410845"/>
          </a:xfrm>
          <a:prstGeom prst="rect">
            <a:avLst/>
          </a:prstGeom>
          <a:noFill/>
          <a:ln>
            <a:noFill/>
          </a:ln>
        </p:spPr>
      </p:pic>
    </p:spTree>
    <p:extLst>
      <p:ext uri="{BB962C8B-B14F-4D97-AF65-F5344CB8AC3E}">
        <p14:creationId xmlns:p14="http://schemas.microsoft.com/office/powerpoint/2010/main" val="182917392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E" dirty="0" smtClean="0"/>
              <a:t>Example: First Arts</a:t>
            </a:r>
            <a:endParaRPr lang="en-IE"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073171135"/>
              </p:ext>
            </p:extLst>
          </p:nvPr>
        </p:nvGraphicFramePr>
        <p:xfrm>
          <a:off x="858660" y="1600200"/>
          <a:ext cx="7426680" cy="4525964"/>
        </p:xfrm>
        <a:graphic>
          <a:graphicData uri="http://schemas.openxmlformats.org/drawingml/2006/table">
            <a:tbl>
              <a:tblPr firstRow="1" firstCol="1" bandRow="1">
                <a:tableStyleId>{5C22544A-7EE6-4342-B048-85BDC9FD1C3A}</a:tableStyleId>
              </a:tblPr>
              <a:tblGrid>
                <a:gridCol w="928335"/>
                <a:gridCol w="928335"/>
                <a:gridCol w="928335"/>
                <a:gridCol w="928335"/>
                <a:gridCol w="928335"/>
                <a:gridCol w="928335"/>
                <a:gridCol w="928335"/>
                <a:gridCol w="928335"/>
              </a:tblGrid>
              <a:tr h="239877">
                <a:tc>
                  <a:txBody>
                    <a:bodyPr/>
                    <a:lstStyle/>
                    <a:p>
                      <a:pPr algn="l">
                        <a:lnSpc>
                          <a:spcPct val="115000"/>
                        </a:lnSpc>
                        <a:spcAft>
                          <a:spcPts val="0"/>
                        </a:spcAft>
                      </a:pPr>
                      <a:r>
                        <a:rPr lang="en-IE" sz="900">
                          <a:effectLst/>
                        </a:rPr>
                        <a:t>TIME</a:t>
                      </a:r>
                      <a:endParaRPr lang="en-IE" sz="900">
                        <a:effectLst/>
                        <a:latin typeface="Calibri"/>
                        <a:ea typeface="Calibri"/>
                        <a:cs typeface="Times New Roman"/>
                      </a:endParaRPr>
                    </a:p>
                  </a:txBody>
                  <a:tcPr marL="57063" marR="57063" marT="0" marB="0"/>
                </a:tc>
                <a:tc>
                  <a:txBody>
                    <a:bodyPr/>
                    <a:lstStyle/>
                    <a:p>
                      <a:pPr algn="l">
                        <a:lnSpc>
                          <a:spcPct val="115000"/>
                        </a:lnSpc>
                        <a:spcAft>
                          <a:spcPts val="0"/>
                        </a:spcAft>
                      </a:pPr>
                      <a:r>
                        <a:rPr lang="en-IE" sz="900">
                          <a:effectLst/>
                        </a:rPr>
                        <a:t>MONDAY</a:t>
                      </a:r>
                      <a:endParaRPr lang="en-IE" sz="900">
                        <a:effectLst/>
                        <a:latin typeface="Calibri"/>
                        <a:ea typeface="Calibri"/>
                        <a:cs typeface="Times New Roman"/>
                      </a:endParaRPr>
                    </a:p>
                  </a:txBody>
                  <a:tcPr marL="57063" marR="57063" marT="0" marB="0"/>
                </a:tc>
                <a:tc>
                  <a:txBody>
                    <a:bodyPr/>
                    <a:lstStyle/>
                    <a:p>
                      <a:pPr algn="l">
                        <a:lnSpc>
                          <a:spcPct val="115000"/>
                        </a:lnSpc>
                        <a:spcAft>
                          <a:spcPts val="0"/>
                        </a:spcAft>
                      </a:pPr>
                      <a:r>
                        <a:rPr lang="en-IE" sz="900">
                          <a:effectLst/>
                        </a:rPr>
                        <a:t>TUESDAY</a:t>
                      </a:r>
                      <a:endParaRPr lang="en-IE" sz="900">
                        <a:effectLst/>
                        <a:latin typeface="Calibri"/>
                        <a:ea typeface="Calibri"/>
                        <a:cs typeface="Times New Roman"/>
                      </a:endParaRPr>
                    </a:p>
                  </a:txBody>
                  <a:tcPr marL="57063" marR="57063" marT="0" marB="0"/>
                </a:tc>
                <a:tc>
                  <a:txBody>
                    <a:bodyPr/>
                    <a:lstStyle/>
                    <a:p>
                      <a:pPr algn="l">
                        <a:lnSpc>
                          <a:spcPct val="115000"/>
                        </a:lnSpc>
                        <a:spcAft>
                          <a:spcPts val="0"/>
                        </a:spcAft>
                      </a:pPr>
                      <a:r>
                        <a:rPr lang="en-IE" sz="900">
                          <a:effectLst/>
                        </a:rPr>
                        <a:t>WEDNESDAY</a:t>
                      </a:r>
                      <a:endParaRPr lang="en-IE" sz="900">
                        <a:effectLst/>
                        <a:latin typeface="Calibri"/>
                        <a:ea typeface="Calibri"/>
                        <a:cs typeface="Times New Roman"/>
                      </a:endParaRPr>
                    </a:p>
                  </a:txBody>
                  <a:tcPr marL="57063" marR="57063" marT="0" marB="0"/>
                </a:tc>
                <a:tc>
                  <a:txBody>
                    <a:bodyPr/>
                    <a:lstStyle/>
                    <a:p>
                      <a:pPr algn="l">
                        <a:lnSpc>
                          <a:spcPct val="115000"/>
                        </a:lnSpc>
                        <a:spcAft>
                          <a:spcPts val="0"/>
                        </a:spcAft>
                      </a:pPr>
                      <a:r>
                        <a:rPr lang="en-IE" sz="900">
                          <a:effectLst/>
                        </a:rPr>
                        <a:t>THURSDAY</a:t>
                      </a:r>
                      <a:endParaRPr lang="en-IE" sz="900">
                        <a:effectLst/>
                        <a:latin typeface="Calibri"/>
                        <a:ea typeface="Calibri"/>
                        <a:cs typeface="Times New Roman"/>
                      </a:endParaRPr>
                    </a:p>
                  </a:txBody>
                  <a:tcPr marL="57063" marR="57063" marT="0" marB="0"/>
                </a:tc>
                <a:tc>
                  <a:txBody>
                    <a:bodyPr/>
                    <a:lstStyle/>
                    <a:p>
                      <a:pPr algn="l">
                        <a:lnSpc>
                          <a:spcPct val="115000"/>
                        </a:lnSpc>
                        <a:spcAft>
                          <a:spcPts val="0"/>
                        </a:spcAft>
                      </a:pPr>
                      <a:r>
                        <a:rPr lang="en-IE" sz="900">
                          <a:effectLst/>
                        </a:rPr>
                        <a:t>FRIDAY</a:t>
                      </a:r>
                      <a:endParaRPr lang="en-IE" sz="900">
                        <a:effectLst/>
                        <a:latin typeface="Calibri"/>
                        <a:ea typeface="Calibri"/>
                        <a:cs typeface="Times New Roman"/>
                      </a:endParaRPr>
                    </a:p>
                  </a:txBody>
                  <a:tcPr marL="57063" marR="57063" marT="0" marB="0"/>
                </a:tc>
                <a:tc>
                  <a:txBody>
                    <a:bodyPr/>
                    <a:lstStyle/>
                    <a:p>
                      <a:pPr algn="l">
                        <a:lnSpc>
                          <a:spcPct val="115000"/>
                        </a:lnSpc>
                        <a:spcAft>
                          <a:spcPts val="0"/>
                        </a:spcAft>
                      </a:pPr>
                      <a:r>
                        <a:rPr lang="en-IE" sz="900">
                          <a:effectLst/>
                        </a:rPr>
                        <a:t>SATURDAY</a:t>
                      </a:r>
                      <a:endParaRPr lang="en-IE" sz="900">
                        <a:effectLst/>
                        <a:latin typeface="Calibri"/>
                        <a:ea typeface="Calibri"/>
                        <a:cs typeface="Times New Roman"/>
                      </a:endParaRPr>
                    </a:p>
                  </a:txBody>
                  <a:tcPr marL="57063" marR="57063" marT="0" marB="0"/>
                </a:tc>
                <a:tc>
                  <a:txBody>
                    <a:bodyPr/>
                    <a:lstStyle/>
                    <a:p>
                      <a:pPr algn="l">
                        <a:lnSpc>
                          <a:spcPct val="115000"/>
                        </a:lnSpc>
                        <a:spcAft>
                          <a:spcPts val="0"/>
                        </a:spcAft>
                      </a:pPr>
                      <a:r>
                        <a:rPr lang="en-IE" sz="900">
                          <a:effectLst/>
                        </a:rPr>
                        <a:t>SUNDAY</a:t>
                      </a:r>
                      <a:endParaRPr lang="en-IE" sz="900">
                        <a:effectLst/>
                        <a:latin typeface="Calibri"/>
                        <a:ea typeface="Calibri"/>
                        <a:cs typeface="Times New Roman"/>
                      </a:endParaRPr>
                    </a:p>
                  </a:txBody>
                  <a:tcPr marL="57063" marR="57063" marT="0" marB="0"/>
                </a:tc>
              </a:tr>
              <a:tr h="329699">
                <a:tc>
                  <a:txBody>
                    <a:bodyPr/>
                    <a:lstStyle/>
                    <a:p>
                      <a:pPr algn="l">
                        <a:lnSpc>
                          <a:spcPct val="115000"/>
                        </a:lnSpc>
                        <a:spcAft>
                          <a:spcPts val="0"/>
                        </a:spcAft>
                      </a:pPr>
                      <a:r>
                        <a:rPr lang="en-IE" sz="900">
                          <a:effectLst/>
                        </a:rPr>
                        <a:t>8:00 – 9:00</a:t>
                      </a:r>
                      <a:endParaRPr lang="en-IE" sz="900">
                        <a:effectLst/>
                        <a:latin typeface="Calibri"/>
                        <a:ea typeface="Calibri"/>
                        <a:cs typeface="Times New Roman"/>
                      </a:endParaRPr>
                    </a:p>
                  </a:txBody>
                  <a:tcPr marL="57063" marR="57063" marT="0" marB="0"/>
                </a:tc>
                <a:tc>
                  <a:txBody>
                    <a:bodyPr/>
                    <a:lstStyle/>
                    <a:p>
                      <a:pPr algn="l">
                        <a:lnSpc>
                          <a:spcPct val="115000"/>
                        </a:lnSpc>
                        <a:spcAft>
                          <a:spcPts val="0"/>
                        </a:spcAft>
                      </a:pPr>
                      <a:r>
                        <a:rPr lang="en-IE" sz="900">
                          <a:effectLst/>
                        </a:rPr>
                        <a:t> </a:t>
                      </a:r>
                      <a:endParaRPr lang="en-IE" sz="900">
                        <a:effectLst/>
                        <a:latin typeface="Calibri"/>
                        <a:ea typeface="Calibri"/>
                        <a:cs typeface="Times New Roman"/>
                      </a:endParaRPr>
                    </a:p>
                  </a:txBody>
                  <a:tcPr marL="57063" marR="57063" marT="0" marB="0"/>
                </a:tc>
                <a:tc>
                  <a:txBody>
                    <a:bodyPr/>
                    <a:lstStyle/>
                    <a:p>
                      <a:pPr algn="l">
                        <a:lnSpc>
                          <a:spcPct val="115000"/>
                        </a:lnSpc>
                        <a:spcAft>
                          <a:spcPts val="0"/>
                        </a:spcAft>
                      </a:pPr>
                      <a:r>
                        <a:rPr lang="en-IE" sz="900">
                          <a:effectLst/>
                        </a:rPr>
                        <a:t> </a:t>
                      </a:r>
                      <a:endParaRPr lang="en-IE" sz="900">
                        <a:effectLst/>
                        <a:latin typeface="Calibri"/>
                        <a:ea typeface="Calibri"/>
                        <a:cs typeface="Times New Roman"/>
                      </a:endParaRPr>
                    </a:p>
                  </a:txBody>
                  <a:tcPr marL="57063" marR="57063" marT="0" marB="0"/>
                </a:tc>
                <a:tc>
                  <a:txBody>
                    <a:bodyPr/>
                    <a:lstStyle/>
                    <a:p>
                      <a:pPr algn="l">
                        <a:lnSpc>
                          <a:spcPct val="115000"/>
                        </a:lnSpc>
                        <a:spcAft>
                          <a:spcPts val="0"/>
                        </a:spcAft>
                      </a:pPr>
                      <a:r>
                        <a:rPr lang="en-IE" sz="900">
                          <a:effectLst/>
                        </a:rPr>
                        <a:t> </a:t>
                      </a:r>
                      <a:endParaRPr lang="en-IE" sz="900">
                        <a:effectLst/>
                        <a:latin typeface="Calibri"/>
                        <a:ea typeface="Calibri"/>
                        <a:cs typeface="Times New Roman"/>
                      </a:endParaRPr>
                    </a:p>
                  </a:txBody>
                  <a:tcPr marL="57063" marR="57063" marT="0" marB="0"/>
                </a:tc>
                <a:tc>
                  <a:txBody>
                    <a:bodyPr/>
                    <a:lstStyle/>
                    <a:p>
                      <a:pPr algn="l">
                        <a:lnSpc>
                          <a:spcPct val="115000"/>
                        </a:lnSpc>
                        <a:spcAft>
                          <a:spcPts val="0"/>
                        </a:spcAft>
                      </a:pPr>
                      <a:r>
                        <a:rPr lang="en-IE" sz="900">
                          <a:effectLst/>
                        </a:rPr>
                        <a:t> </a:t>
                      </a:r>
                      <a:endParaRPr lang="en-IE" sz="900">
                        <a:effectLst/>
                        <a:latin typeface="Calibri"/>
                        <a:ea typeface="Calibri"/>
                        <a:cs typeface="Times New Roman"/>
                      </a:endParaRPr>
                    </a:p>
                  </a:txBody>
                  <a:tcPr marL="57063" marR="57063" marT="0" marB="0"/>
                </a:tc>
                <a:tc>
                  <a:txBody>
                    <a:bodyPr/>
                    <a:lstStyle/>
                    <a:p>
                      <a:pPr algn="l">
                        <a:lnSpc>
                          <a:spcPct val="115000"/>
                        </a:lnSpc>
                        <a:spcAft>
                          <a:spcPts val="0"/>
                        </a:spcAft>
                      </a:pPr>
                      <a:r>
                        <a:rPr lang="en-IE" sz="900">
                          <a:effectLst/>
                        </a:rPr>
                        <a:t> </a:t>
                      </a:r>
                      <a:endParaRPr lang="en-IE" sz="900">
                        <a:effectLst/>
                        <a:latin typeface="Calibri"/>
                        <a:ea typeface="Calibri"/>
                        <a:cs typeface="Times New Roman"/>
                      </a:endParaRPr>
                    </a:p>
                  </a:txBody>
                  <a:tcPr marL="57063" marR="57063" marT="0" marB="0"/>
                </a:tc>
                <a:tc>
                  <a:txBody>
                    <a:bodyPr/>
                    <a:lstStyle/>
                    <a:p>
                      <a:pPr algn="l">
                        <a:lnSpc>
                          <a:spcPct val="115000"/>
                        </a:lnSpc>
                        <a:spcAft>
                          <a:spcPts val="0"/>
                        </a:spcAft>
                      </a:pPr>
                      <a:r>
                        <a:rPr lang="en-IE" sz="900">
                          <a:effectLst/>
                        </a:rPr>
                        <a:t> </a:t>
                      </a:r>
                      <a:endParaRPr lang="en-IE" sz="900">
                        <a:effectLst/>
                        <a:latin typeface="Calibri"/>
                        <a:ea typeface="Calibri"/>
                        <a:cs typeface="Times New Roman"/>
                      </a:endParaRPr>
                    </a:p>
                  </a:txBody>
                  <a:tcPr marL="57063" marR="57063" marT="0" marB="0"/>
                </a:tc>
                <a:tc>
                  <a:txBody>
                    <a:bodyPr/>
                    <a:lstStyle/>
                    <a:p>
                      <a:pPr algn="l">
                        <a:lnSpc>
                          <a:spcPct val="115000"/>
                        </a:lnSpc>
                        <a:spcAft>
                          <a:spcPts val="0"/>
                        </a:spcAft>
                      </a:pPr>
                      <a:r>
                        <a:rPr lang="en-IE" sz="900">
                          <a:effectLst/>
                        </a:rPr>
                        <a:t> </a:t>
                      </a:r>
                      <a:endParaRPr lang="en-IE" sz="900">
                        <a:effectLst/>
                        <a:latin typeface="Calibri"/>
                        <a:ea typeface="Calibri"/>
                        <a:cs typeface="Times New Roman"/>
                      </a:endParaRPr>
                    </a:p>
                  </a:txBody>
                  <a:tcPr marL="57063" marR="57063" marT="0" marB="0"/>
                </a:tc>
              </a:tr>
              <a:tr h="329699">
                <a:tc>
                  <a:txBody>
                    <a:bodyPr/>
                    <a:lstStyle/>
                    <a:p>
                      <a:pPr algn="l">
                        <a:lnSpc>
                          <a:spcPct val="115000"/>
                        </a:lnSpc>
                        <a:spcAft>
                          <a:spcPts val="0"/>
                        </a:spcAft>
                      </a:pPr>
                      <a:r>
                        <a:rPr lang="en-IE" sz="900">
                          <a:effectLst/>
                        </a:rPr>
                        <a:t>9:00 – 10:00</a:t>
                      </a:r>
                      <a:endParaRPr lang="en-IE" sz="900">
                        <a:effectLst/>
                        <a:latin typeface="Calibri"/>
                        <a:ea typeface="Calibri"/>
                        <a:cs typeface="Times New Roman"/>
                      </a:endParaRPr>
                    </a:p>
                  </a:txBody>
                  <a:tcPr marL="57063" marR="57063" marT="0" marB="0"/>
                </a:tc>
                <a:tc>
                  <a:txBody>
                    <a:bodyPr/>
                    <a:lstStyle/>
                    <a:p>
                      <a:pPr algn="l">
                        <a:lnSpc>
                          <a:spcPct val="115000"/>
                        </a:lnSpc>
                        <a:spcAft>
                          <a:spcPts val="0"/>
                        </a:spcAft>
                      </a:pPr>
                      <a:r>
                        <a:rPr lang="en-IE" sz="900">
                          <a:effectLst/>
                        </a:rPr>
                        <a:t> </a:t>
                      </a:r>
                      <a:endParaRPr lang="en-IE" sz="900">
                        <a:effectLst/>
                        <a:latin typeface="Calibri"/>
                        <a:ea typeface="Calibri"/>
                        <a:cs typeface="Times New Roman"/>
                      </a:endParaRPr>
                    </a:p>
                  </a:txBody>
                  <a:tcPr marL="57063" marR="57063" marT="0" marB="0"/>
                </a:tc>
                <a:tc>
                  <a:txBody>
                    <a:bodyPr/>
                    <a:lstStyle/>
                    <a:p>
                      <a:pPr algn="l">
                        <a:lnSpc>
                          <a:spcPct val="115000"/>
                        </a:lnSpc>
                        <a:spcAft>
                          <a:spcPts val="0"/>
                        </a:spcAft>
                      </a:pPr>
                      <a:r>
                        <a:rPr lang="en-IE" sz="900">
                          <a:effectLst/>
                        </a:rPr>
                        <a:t> </a:t>
                      </a:r>
                      <a:endParaRPr lang="en-IE" sz="900">
                        <a:effectLst/>
                        <a:latin typeface="Calibri"/>
                        <a:ea typeface="Calibri"/>
                        <a:cs typeface="Times New Roman"/>
                      </a:endParaRPr>
                    </a:p>
                  </a:txBody>
                  <a:tcPr marL="57063" marR="57063" marT="0" marB="0"/>
                </a:tc>
                <a:tc>
                  <a:txBody>
                    <a:bodyPr/>
                    <a:lstStyle/>
                    <a:p>
                      <a:pPr algn="l">
                        <a:lnSpc>
                          <a:spcPct val="115000"/>
                        </a:lnSpc>
                        <a:spcAft>
                          <a:spcPts val="0"/>
                        </a:spcAft>
                      </a:pPr>
                      <a:r>
                        <a:rPr lang="en-IE" sz="900">
                          <a:effectLst/>
                        </a:rPr>
                        <a:t> </a:t>
                      </a:r>
                      <a:endParaRPr lang="en-IE" sz="900">
                        <a:effectLst/>
                        <a:latin typeface="Calibri"/>
                        <a:ea typeface="Calibri"/>
                        <a:cs typeface="Times New Roman"/>
                      </a:endParaRPr>
                    </a:p>
                  </a:txBody>
                  <a:tcPr marL="57063" marR="57063" marT="0" marB="0"/>
                </a:tc>
                <a:tc>
                  <a:txBody>
                    <a:bodyPr/>
                    <a:lstStyle/>
                    <a:p>
                      <a:pPr algn="l">
                        <a:lnSpc>
                          <a:spcPct val="115000"/>
                        </a:lnSpc>
                        <a:spcAft>
                          <a:spcPts val="0"/>
                        </a:spcAft>
                      </a:pPr>
                      <a:r>
                        <a:rPr lang="en-IE" sz="900">
                          <a:effectLst/>
                        </a:rPr>
                        <a:t> </a:t>
                      </a:r>
                      <a:endParaRPr lang="en-IE" sz="900">
                        <a:effectLst/>
                        <a:latin typeface="Calibri"/>
                        <a:ea typeface="Calibri"/>
                        <a:cs typeface="Times New Roman"/>
                      </a:endParaRPr>
                    </a:p>
                  </a:txBody>
                  <a:tcPr marL="57063" marR="57063" marT="0" marB="0"/>
                </a:tc>
                <a:tc>
                  <a:txBody>
                    <a:bodyPr/>
                    <a:lstStyle/>
                    <a:p>
                      <a:pPr algn="l">
                        <a:lnSpc>
                          <a:spcPct val="115000"/>
                        </a:lnSpc>
                        <a:spcAft>
                          <a:spcPts val="0"/>
                        </a:spcAft>
                      </a:pPr>
                      <a:r>
                        <a:rPr lang="en-IE" sz="900">
                          <a:effectLst/>
                        </a:rPr>
                        <a:t> </a:t>
                      </a:r>
                      <a:endParaRPr lang="en-IE" sz="900">
                        <a:effectLst/>
                        <a:latin typeface="Calibri"/>
                        <a:ea typeface="Calibri"/>
                        <a:cs typeface="Times New Roman"/>
                      </a:endParaRPr>
                    </a:p>
                  </a:txBody>
                  <a:tcPr marL="57063" marR="57063" marT="0" marB="0"/>
                </a:tc>
                <a:tc>
                  <a:txBody>
                    <a:bodyPr/>
                    <a:lstStyle/>
                    <a:p>
                      <a:pPr algn="l">
                        <a:lnSpc>
                          <a:spcPct val="115000"/>
                        </a:lnSpc>
                        <a:spcAft>
                          <a:spcPts val="0"/>
                        </a:spcAft>
                      </a:pPr>
                      <a:r>
                        <a:rPr lang="en-IE" sz="900">
                          <a:effectLst/>
                        </a:rPr>
                        <a:t> </a:t>
                      </a:r>
                      <a:endParaRPr lang="en-IE" sz="900">
                        <a:effectLst/>
                        <a:latin typeface="Calibri"/>
                        <a:ea typeface="Calibri"/>
                        <a:cs typeface="Times New Roman"/>
                      </a:endParaRPr>
                    </a:p>
                  </a:txBody>
                  <a:tcPr marL="57063" marR="57063" marT="0" marB="0"/>
                </a:tc>
                <a:tc>
                  <a:txBody>
                    <a:bodyPr/>
                    <a:lstStyle/>
                    <a:p>
                      <a:pPr algn="l">
                        <a:lnSpc>
                          <a:spcPct val="115000"/>
                        </a:lnSpc>
                        <a:spcAft>
                          <a:spcPts val="0"/>
                        </a:spcAft>
                      </a:pPr>
                      <a:r>
                        <a:rPr lang="en-IE" sz="900">
                          <a:effectLst/>
                        </a:rPr>
                        <a:t> </a:t>
                      </a:r>
                      <a:endParaRPr lang="en-IE" sz="900">
                        <a:effectLst/>
                        <a:latin typeface="Calibri"/>
                        <a:ea typeface="Calibri"/>
                        <a:cs typeface="Times New Roman"/>
                      </a:endParaRPr>
                    </a:p>
                  </a:txBody>
                  <a:tcPr marL="57063" marR="57063" marT="0" marB="0"/>
                </a:tc>
              </a:tr>
              <a:tr h="329699">
                <a:tc>
                  <a:txBody>
                    <a:bodyPr/>
                    <a:lstStyle/>
                    <a:p>
                      <a:pPr algn="l">
                        <a:lnSpc>
                          <a:spcPct val="115000"/>
                        </a:lnSpc>
                        <a:spcAft>
                          <a:spcPts val="0"/>
                        </a:spcAft>
                      </a:pPr>
                      <a:r>
                        <a:rPr lang="en-IE" sz="900">
                          <a:effectLst/>
                        </a:rPr>
                        <a:t>10:00 – 11:00</a:t>
                      </a:r>
                      <a:endParaRPr lang="en-IE" sz="900">
                        <a:effectLst/>
                        <a:latin typeface="Calibri"/>
                        <a:ea typeface="Calibri"/>
                        <a:cs typeface="Times New Roman"/>
                      </a:endParaRPr>
                    </a:p>
                  </a:txBody>
                  <a:tcPr marL="57063" marR="57063" marT="0" marB="0"/>
                </a:tc>
                <a:tc>
                  <a:txBody>
                    <a:bodyPr/>
                    <a:lstStyle/>
                    <a:p>
                      <a:pPr algn="l">
                        <a:lnSpc>
                          <a:spcPct val="115000"/>
                        </a:lnSpc>
                        <a:spcAft>
                          <a:spcPts val="0"/>
                        </a:spcAft>
                      </a:pPr>
                      <a:r>
                        <a:rPr lang="en-IE" sz="900">
                          <a:effectLst/>
                          <a:highlight>
                            <a:srgbClr val="00FF00"/>
                          </a:highlight>
                        </a:rPr>
                        <a:t>ARCHAEOLOGY</a:t>
                      </a:r>
                      <a:endParaRPr lang="en-IE" sz="900">
                        <a:effectLst/>
                        <a:latin typeface="Calibri"/>
                        <a:ea typeface="Calibri"/>
                        <a:cs typeface="Times New Roman"/>
                      </a:endParaRPr>
                    </a:p>
                  </a:txBody>
                  <a:tcPr marL="57063" marR="57063" marT="0" marB="0"/>
                </a:tc>
                <a:tc>
                  <a:txBody>
                    <a:bodyPr/>
                    <a:lstStyle/>
                    <a:p>
                      <a:pPr algn="l">
                        <a:lnSpc>
                          <a:spcPct val="115000"/>
                        </a:lnSpc>
                        <a:spcAft>
                          <a:spcPts val="0"/>
                        </a:spcAft>
                      </a:pPr>
                      <a:r>
                        <a:rPr lang="en-IE" sz="900">
                          <a:effectLst/>
                          <a:highlight>
                            <a:srgbClr val="00FF00"/>
                          </a:highlight>
                        </a:rPr>
                        <a:t>ARCHAEOLOGY</a:t>
                      </a:r>
                      <a:endParaRPr lang="en-IE" sz="900">
                        <a:effectLst/>
                        <a:latin typeface="Calibri"/>
                        <a:ea typeface="Calibri"/>
                        <a:cs typeface="Times New Roman"/>
                      </a:endParaRPr>
                    </a:p>
                  </a:txBody>
                  <a:tcPr marL="57063" marR="57063" marT="0" marB="0"/>
                </a:tc>
                <a:tc>
                  <a:txBody>
                    <a:bodyPr/>
                    <a:lstStyle/>
                    <a:p>
                      <a:pPr algn="l">
                        <a:lnSpc>
                          <a:spcPct val="115000"/>
                        </a:lnSpc>
                        <a:spcAft>
                          <a:spcPts val="0"/>
                        </a:spcAft>
                      </a:pPr>
                      <a:r>
                        <a:rPr lang="en-IE" sz="900">
                          <a:effectLst/>
                          <a:highlight>
                            <a:srgbClr val="00FF00"/>
                          </a:highlight>
                        </a:rPr>
                        <a:t>ARCHAEOLOGY</a:t>
                      </a:r>
                      <a:endParaRPr lang="en-IE" sz="900">
                        <a:effectLst/>
                        <a:latin typeface="Calibri"/>
                        <a:ea typeface="Calibri"/>
                        <a:cs typeface="Times New Roman"/>
                      </a:endParaRPr>
                    </a:p>
                  </a:txBody>
                  <a:tcPr marL="57063" marR="57063" marT="0" marB="0"/>
                </a:tc>
                <a:tc>
                  <a:txBody>
                    <a:bodyPr/>
                    <a:lstStyle/>
                    <a:p>
                      <a:pPr algn="l">
                        <a:lnSpc>
                          <a:spcPct val="115000"/>
                        </a:lnSpc>
                        <a:spcAft>
                          <a:spcPts val="0"/>
                        </a:spcAft>
                      </a:pPr>
                      <a:r>
                        <a:rPr lang="en-IE" sz="900">
                          <a:effectLst/>
                        </a:rPr>
                        <a:t> </a:t>
                      </a:r>
                      <a:endParaRPr lang="en-IE" sz="900">
                        <a:effectLst/>
                        <a:latin typeface="Calibri"/>
                        <a:ea typeface="Calibri"/>
                        <a:cs typeface="Times New Roman"/>
                      </a:endParaRPr>
                    </a:p>
                  </a:txBody>
                  <a:tcPr marL="57063" marR="57063" marT="0" marB="0"/>
                </a:tc>
                <a:tc>
                  <a:txBody>
                    <a:bodyPr/>
                    <a:lstStyle/>
                    <a:p>
                      <a:pPr algn="l">
                        <a:lnSpc>
                          <a:spcPct val="115000"/>
                        </a:lnSpc>
                        <a:spcAft>
                          <a:spcPts val="0"/>
                        </a:spcAft>
                      </a:pPr>
                      <a:r>
                        <a:rPr lang="en-IE" sz="900">
                          <a:effectLst/>
                        </a:rPr>
                        <a:t> </a:t>
                      </a:r>
                      <a:endParaRPr lang="en-IE" sz="900">
                        <a:effectLst/>
                        <a:latin typeface="Calibri"/>
                        <a:ea typeface="Calibri"/>
                        <a:cs typeface="Times New Roman"/>
                      </a:endParaRPr>
                    </a:p>
                  </a:txBody>
                  <a:tcPr marL="57063" marR="57063" marT="0" marB="0"/>
                </a:tc>
                <a:tc>
                  <a:txBody>
                    <a:bodyPr/>
                    <a:lstStyle/>
                    <a:p>
                      <a:pPr algn="l">
                        <a:lnSpc>
                          <a:spcPct val="115000"/>
                        </a:lnSpc>
                        <a:spcAft>
                          <a:spcPts val="0"/>
                        </a:spcAft>
                      </a:pPr>
                      <a:r>
                        <a:rPr lang="en-IE" sz="900">
                          <a:effectLst/>
                        </a:rPr>
                        <a:t> </a:t>
                      </a:r>
                      <a:endParaRPr lang="en-IE" sz="900">
                        <a:effectLst/>
                        <a:latin typeface="Calibri"/>
                        <a:ea typeface="Calibri"/>
                        <a:cs typeface="Times New Roman"/>
                      </a:endParaRPr>
                    </a:p>
                  </a:txBody>
                  <a:tcPr marL="57063" marR="57063" marT="0" marB="0"/>
                </a:tc>
                <a:tc>
                  <a:txBody>
                    <a:bodyPr/>
                    <a:lstStyle/>
                    <a:p>
                      <a:pPr algn="l">
                        <a:lnSpc>
                          <a:spcPct val="115000"/>
                        </a:lnSpc>
                        <a:spcAft>
                          <a:spcPts val="0"/>
                        </a:spcAft>
                      </a:pPr>
                      <a:r>
                        <a:rPr lang="en-IE" sz="900">
                          <a:effectLst/>
                        </a:rPr>
                        <a:t> </a:t>
                      </a:r>
                      <a:endParaRPr lang="en-IE" sz="900">
                        <a:effectLst/>
                        <a:latin typeface="Calibri"/>
                        <a:ea typeface="Calibri"/>
                        <a:cs typeface="Times New Roman"/>
                      </a:endParaRPr>
                    </a:p>
                  </a:txBody>
                  <a:tcPr marL="57063" marR="57063" marT="0" marB="0"/>
                </a:tc>
              </a:tr>
              <a:tr h="329699">
                <a:tc>
                  <a:txBody>
                    <a:bodyPr/>
                    <a:lstStyle/>
                    <a:p>
                      <a:pPr algn="l">
                        <a:lnSpc>
                          <a:spcPct val="115000"/>
                        </a:lnSpc>
                        <a:spcAft>
                          <a:spcPts val="0"/>
                        </a:spcAft>
                      </a:pPr>
                      <a:r>
                        <a:rPr lang="en-IE" sz="900">
                          <a:effectLst/>
                        </a:rPr>
                        <a:t>11:00 – 12:00</a:t>
                      </a:r>
                      <a:endParaRPr lang="en-IE" sz="900">
                        <a:effectLst/>
                        <a:latin typeface="Calibri"/>
                        <a:ea typeface="Calibri"/>
                        <a:cs typeface="Times New Roman"/>
                      </a:endParaRPr>
                    </a:p>
                  </a:txBody>
                  <a:tcPr marL="57063" marR="57063" marT="0" marB="0"/>
                </a:tc>
                <a:tc>
                  <a:txBody>
                    <a:bodyPr/>
                    <a:lstStyle/>
                    <a:p>
                      <a:pPr algn="l">
                        <a:lnSpc>
                          <a:spcPct val="115000"/>
                        </a:lnSpc>
                        <a:spcAft>
                          <a:spcPts val="0"/>
                        </a:spcAft>
                      </a:pPr>
                      <a:r>
                        <a:rPr lang="en-IE" sz="900">
                          <a:effectLst/>
                        </a:rPr>
                        <a:t>BREAK</a:t>
                      </a:r>
                      <a:endParaRPr lang="en-IE" sz="900">
                        <a:effectLst/>
                        <a:latin typeface="Calibri"/>
                        <a:ea typeface="Calibri"/>
                        <a:cs typeface="Times New Roman"/>
                      </a:endParaRPr>
                    </a:p>
                  </a:txBody>
                  <a:tcPr marL="57063" marR="57063" marT="0" marB="0"/>
                </a:tc>
                <a:tc>
                  <a:txBody>
                    <a:bodyPr/>
                    <a:lstStyle/>
                    <a:p>
                      <a:pPr algn="l">
                        <a:lnSpc>
                          <a:spcPct val="115000"/>
                        </a:lnSpc>
                        <a:spcAft>
                          <a:spcPts val="0"/>
                        </a:spcAft>
                      </a:pPr>
                      <a:r>
                        <a:rPr lang="en-IE" sz="900">
                          <a:effectLst/>
                          <a:highlight>
                            <a:srgbClr val="FFFF00"/>
                          </a:highlight>
                        </a:rPr>
                        <a:t>SOC/POL</a:t>
                      </a:r>
                      <a:endParaRPr lang="en-IE" sz="900">
                        <a:effectLst/>
                        <a:latin typeface="Calibri"/>
                        <a:ea typeface="Calibri"/>
                        <a:cs typeface="Times New Roman"/>
                      </a:endParaRPr>
                    </a:p>
                  </a:txBody>
                  <a:tcPr marL="57063" marR="57063" marT="0" marB="0"/>
                </a:tc>
                <a:tc>
                  <a:txBody>
                    <a:bodyPr/>
                    <a:lstStyle/>
                    <a:p>
                      <a:pPr algn="l">
                        <a:lnSpc>
                          <a:spcPct val="115000"/>
                        </a:lnSpc>
                        <a:spcAft>
                          <a:spcPts val="0"/>
                        </a:spcAft>
                      </a:pPr>
                      <a:r>
                        <a:rPr lang="en-IE" sz="900">
                          <a:effectLst/>
                        </a:rPr>
                        <a:t> </a:t>
                      </a:r>
                      <a:endParaRPr lang="en-IE" sz="900">
                        <a:effectLst/>
                        <a:latin typeface="Calibri"/>
                        <a:ea typeface="Calibri"/>
                        <a:cs typeface="Times New Roman"/>
                      </a:endParaRPr>
                    </a:p>
                  </a:txBody>
                  <a:tcPr marL="57063" marR="57063" marT="0" marB="0"/>
                </a:tc>
                <a:tc>
                  <a:txBody>
                    <a:bodyPr/>
                    <a:lstStyle/>
                    <a:p>
                      <a:pPr algn="l">
                        <a:lnSpc>
                          <a:spcPct val="115000"/>
                        </a:lnSpc>
                        <a:spcAft>
                          <a:spcPts val="0"/>
                        </a:spcAft>
                      </a:pPr>
                      <a:r>
                        <a:rPr lang="en-IE" sz="900">
                          <a:effectLst/>
                          <a:highlight>
                            <a:srgbClr val="FFFF00"/>
                          </a:highlight>
                        </a:rPr>
                        <a:t>SOC/POL</a:t>
                      </a:r>
                      <a:endParaRPr lang="en-IE" sz="900">
                        <a:effectLst/>
                        <a:latin typeface="Calibri"/>
                        <a:ea typeface="Calibri"/>
                        <a:cs typeface="Times New Roman"/>
                      </a:endParaRPr>
                    </a:p>
                  </a:txBody>
                  <a:tcPr marL="57063" marR="57063" marT="0" marB="0"/>
                </a:tc>
                <a:tc>
                  <a:txBody>
                    <a:bodyPr/>
                    <a:lstStyle/>
                    <a:p>
                      <a:pPr algn="l">
                        <a:lnSpc>
                          <a:spcPct val="115000"/>
                        </a:lnSpc>
                        <a:spcAft>
                          <a:spcPts val="0"/>
                        </a:spcAft>
                      </a:pPr>
                      <a:r>
                        <a:rPr lang="en-IE" sz="900">
                          <a:effectLst/>
                          <a:highlight>
                            <a:srgbClr val="FF0000"/>
                          </a:highlight>
                        </a:rPr>
                        <a:t>CLASSICS (T)</a:t>
                      </a:r>
                      <a:endParaRPr lang="en-IE" sz="900">
                        <a:effectLst/>
                        <a:latin typeface="Calibri"/>
                        <a:ea typeface="Calibri"/>
                        <a:cs typeface="Times New Roman"/>
                      </a:endParaRPr>
                    </a:p>
                  </a:txBody>
                  <a:tcPr marL="57063" marR="57063" marT="0" marB="0"/>
                </a:tc>
                <a:tc>
                  <a:txBody>
                    <a:bodyPr/>
                    <a:lstStyle/>
                    <a:p>
                      <a:pPr algn="l">
                        <a:lnSpc>
                          <a:spcPct val="115000"/>
                        </a:lnSpc>
                        <a:spcAft>
                          <a:spcPts val="0"/>
                        </a:spcAft>
                      </a:pPr>
                      <a:r>
                        <a:rPr lang="en-IE" sz="900">
                          <a:effectLst/>
                        </a:rPr>
                        <a:t>Study/Reading.</a:t>
                      </a:r>
                      <a:endParaRPr lang="en-IE" sz="900">
                        <a:effectLst/>
                        <a:latin typeface="Calibri"/>
                        <a:ea typeface="Calibri"/>
                        <a:cs typeface="Times New Roman"/>
                      </a:endParaRPr>
                    </a:p>
                  </a:txBody>
                  <a:tcPr marL="57063" marR="57063" marT="0" marB="0"/>
                </a:tc>
                <a:tc>
                  <a:txBody>
                    <a:bodyPr/>
                    <a:lstStyle/>
                    <a:p>
                      <a:pPr algn="l">
                        <a:lnSpc>
                          <a:spcPct val="115000"/>
                        </a:lnSpc>
                        <a:spcAft>
                          <a:spcPts val="0"/>
                        </a:spcAft>
                      </a:pPr>
                      <a:r>
                        <a:rPr lang="en-IE" sz="900">
                          <a:effectLst/>
                        </a:rPr>
                        <a:t> </a:t>
                      </a:r>
                      <a:endParaRPr lang="en-IE" sz="900">
                        <a:effectLst/>
                        <a:latin typeface="Calibri"/>
                        <a:ea typeface="Calibri"/>
                        <a:cs typeface="Times New Roman"/>
                      </a:endParaRPr>
                    </a:p>
                  </a:txBody>
                  <a:tcPr marL="57063" marR="57063" marT="0" marB="0"/>
                </a:tc>
              </a:tr>
              <a:tr h="329699">
                <a:tc>
                  <a:txBody>
                    <a:bodyPr/>
                    <a:lstStyle/>
                    <a:p>
                      <a:pPr algn="l">
                        <a:lnSpc>
                          <a:spcPct val="115000"/>
                        </a:lnSpc>
                        <a:spcAft>
                          <a:spcPts val="0"/>
                        </a:spcAft>
                      </a:pPr>
                      <a:r>
                        <a:rPr lang="en-IE" sz="900">
                          <a:effectLst/>
                        </a:rPr>
                        <a:t>12:00 - 1:00</a:t>
                      </a:r>
                      <a:endParaRPr lang="en-IE" sz="900">
                        <a:effectLst/>
                        <a:latin typeface="Calibri"/>
                        <a:ea typeface="Calibri"/>
                        <a:cs typeface="Times New Roman"/>
                      </a:endParaRPr>
                    </a:p>
                  </a:txBody>
                  <a:tcPr marL="57063" marR="57063" marT="0" marB="0"/>
                </a:tc>
                <a:tc>
                  <a:txBody>
                    <a:bodyPr/>
                    <a:lstStyle/>
                    <a:p>
                      <a:pPr algn="l">
                        <a:lnSpc>
                          <a:spcPct val="115000"/>
                        </a:lnSpc>
                        <a:spcAft>
                          <a:spcPts val="0"/>
                        </a:spcAft>
                      </a:pPr>
                      <a:r>
                        <a:rPr lang="en-IE" sz="900">
                          <a:effectLst/>
                          <a:highlight>
                            <a:srgbClr val="FFFF00"/>
                          </a:highlight>
                        </a:rPr>
                        <a:t>SOC/POL. (T</a:t>
                      </a:r>
                      <a:r>
                        <a:rPr lang="en-IE" sz="900">
                          <a:effectLst/>
                        </a:rPr>
                        <a:t>)</a:t>
                      </a:r>
                      <a:endParaRPr lang="en-IE" sz="900">
                        <a:effectLst/>
                        <a:latin typeface="Calibri"/>
                        <a:ea typeface="Calibri"/>
                        <a:cs typeface="Times New Roman"/>
                      </a:endParaRPr>
                    </a:p>
                  </a:txBody>
                  <a:tcPr marL="57063" marR="57063" marT="0" marB="0"/>
                </a:tc>
                <a:tc>
                  <a:txBody>
                    <a:bodyPr/>
                    <a:lstStyle/>
                    <a:p>
                      <a:pPr algn="l">
                        <a:lnSpc>
                          <a:spcPct val="115000"/>
                        </a:lnSpc>
                        <a:spcAft>
                          <a:spcPts val="0"/>
                        </a:spcAft>
                      </a:pPr>
                      <a:r>
                        <a:rPr lang="en-IE" sz="900">
                          <a:effectLst/>
                        </a:rPr>
                        <a:t> </a:t>
                      </a:r>
                      <a:endParaRPr lang="en-IE" sz="900">
                        <a:effectLst/>
                        <a:latin typeface="Calibri"/>
                        <a:ea typeface="Calibri"/>
                        <a:cs typeface="Times New Roman"/>
                      </a:endParaRPr>
                    </a:p>
                  </a:txBody>
                  <a:tcPr marL="57063" marR="57063" marT="0" marB="0"/>
                </a:tc>
                <a:tc>
                  <a:txBody>
                    <a:bodyPr/>
                    <a:lstStyle/>
                    <a:p>
                      <a:pPr algn="l">
                        <a:lnSpc>
                          <a:spcPct val="115000"/>
                        </a:lnSpc>
                        <a:spcAft>
                          <a:spcPts val="0"/>
                        </a:spcAft>
                      </a:pPr>
                      <a:r>
                        <a:rPr lang="en-IE" sz="900">
                          <a:effectLst/>
                        </a:rPr>
                        <a:t>BREAK</a:t>
                      </a:r>
                      <a:endParaRPr lang="en-IE" sz="900">
                        <a:effectLst/>
                        <a:latin typeface="Calibri"/>
                        <a:ea typeface="Calibri"/>
                        <a:cs typeface="Times New Roman"/>
                      </a:endParaRPr>
                    </a:p>
                  </a:txBody>
                  <a:tcPr marL="57063" marR="57063" marT="0" marB="0"/>
                </a:tc>
                <a:tc>
                  <a:txBody>
                    <a:bodyPr/>
                    <a:lstStyle/>
                    <a:p>
                      <a:pPr algn="l">
                        <a:lnSpc>
                          <a:spcPct val="115000"/>
                        </a:lnSpc>
                        <a:spcAft>
                          <a:spcPts val="0"/>
                        </a:spcAft>
                      </a:pPr>
                      <a:r>
                        <a:rPr lang="en-IE" sz="900">
                          <a:effectLst/>
                        </a:rPr>
                        <a:t> </a:t>
                      </a:r>
                      <a:endParaRPr lang="en-IE" sz="900">
                        <a:effectLst/>
                        <a:latin typeface="Calibri"/>
                        <a:ea typeface="Calibri"/>
                        <a:cs typeface="Times New Roman"/>
                      </a:endParaRPr>
                    </a:p>
                  </a:txBody>
                  <a:tcPr marL="57063" marR="57063" marT="0" marB="0"/>
                </a:tc>
                <a:tc>
                  <a:txBody>
                    <a:bodyPr/>
                    <a:lstStyle/>
                    <a:p>
                      <a:pPr algn="l">
                        <a:lnSpc>
                          <a:spcPct val="115000"/>
                        </a:lnSpc>
                        <a:spcAft>
                          <a:spcPts val="0"/>
                        </a:spcAft>
                      </a:pPr>
                      <a:r>
                        <a:rPr lang="en-IE" sz="900">
                          <a:effectLst/>
                        </a:rPr>
                        <a:t>BREAK.</a:t>
                      </a:r>
                      <a:endParaRPr lang="en-IE" sz="900">
                        <a:effectLst/>
                        <a:latin typeface="Calibri"/>
                        <a:ea typeface="Calibri"/>
                        <a:cs typeface="Times New Roman"/>
                      </a:endParaRPr>
                    </a:p>
                  </a:txBody>
                  <a:tcPr marL="57063" marR="57063" marT="0" marB="0"/>
                </a:tc>
                <a:tc>
                  <a:txBody>
                    <a:bodyPr/>
                    <a:lstStyle/>
                    <a:p>
                      <a:pPr algn="l">
                        <a:lnSpc>
                          <a:spcPct val="115000"/>
                        </a:lnSpc>
                        <a:spcAft>
                          <a:spcPts val="0"/>
                        </a:spcAft>
                      </a:pPr>
                      <a:r>
                        <a:rPr lang="en-IE" sz="900">
                          <a:effectLst/>
                        </a:rPr>
                        <a:t>Study Reading.</a:t>
                      </a:r>
                      <a:endParaRPr lang="en-IE" sz="900">
                        <a:effectLst/>
                        <a:latin typeface="Calibri"/>
                        <a:ea typeface="Calibri"/>
                        <a:cs typeface="Times New Roman"/>
                      </a:endParaRPr>
                    </a:p>
                  </a:txBody>
                  <a:tcPr marL="57063" marR="57063" marT="0" marB="0"/>
                </a:tc>
                <a:tc>
                  <a:txBody>
                    <a:bodyPr/>
                    <a:lstStyle/>
                    <a:p>
                      <a:pPr algn="l">
                        <a:lnSpc>
                          <a:spcPct val="115000"/>
                        </a:lnSpc>
                        <a:spcAft>
                          <a:spcPts val="0"/>
                        </a:spcAft>
                      </a:pPr>
                      <a:r>
                        <a:rPr lang="en-IE" sz="900">
                          <a:effectLst/>
                        </a:rPr>
                        <a:t> </a:t>
                      </a:r>
                      <a:endParaRPr lang="en-IE" sz="900">
                        <a:effectLst/>
                        <a:latin typeface="Calibri"/>
                        <a:ea typeface="Calibri"/>
                        <a:cs typeface="Times New Roman"/>
                      </a:endParaRPr>
                    </a:p>
                  </a:txBody>
                  <a:tcPr marL="57063" marR="57063" marT="0" marB="0"/>
                </a:tc>
              </a:tr>
              <a:tr h="329699">
                <a:tc>
                  <a:txBody>
                    <a:bodyPr/>
                    <a:lstStyle/>
                    <a:p>
                      <a:pPr algn="l">
                        <a:lnSpc>
                          <a:spcPct val="115000"/>
                        </a:lnSpc>
                        <a:spcAft>
                          <a:spcPts val="0"/>
                        </a:spcAft>
                      </a:pPr>
                      <a:r>
                        <a:rPr lang="en-IE" sz="900">
                          <a:effectLst/>
                        </a:rPr>
                        <a:t>1:00 – 2:00</a:t>
                      </a:r>
                      <a:endParaRPr lang="en-IE" sz="900">
                        <a:effectLst/>
                        <a:latin typeface="Calibri"/>
                        <a:ea typeface="Calibri"/>
                        <a:cs typeface="Times New Roman"/>
                      </a:endParaRPr>
                    </a:p>
                  </a:txBody>
                  <a:tcPr marL="57063" marR="57063" marT="0" marB="0"/>
                </a:tc>
                <a:tc>
                  <a:txBody>
                    <a:bodyPr/>
                    <a:lstStyle/>
                    <a:p>
                      <a:pPr algn="l">
                        <a:lnSpc>
                          <a:spcPct val="115000"/>
                        </a:lnSpc>
                        <a:spcAft>
                          <a:spcPts val="0"/>
                        </a:spcAft>
                      </a:pPr>
                      <a:r>
                        <a:rPr lang="en-IE" sz="900">
                          <a:effectLst/>
                        </a:rPr>
                        <a:t>Study/Reading.</a:t>
                      </a:r>
                      <a:endParaRPr lang="en-IE" sz="900">
                        <a:effectLst/>
                        <a:latin typeface="Calibri"/>
                        <a:ea typeface="Calibri"/>
                        <a:cs typeface="Times New Roman"/>
                      </a:endParaRPr>
                    </a:p>
                  </a:txBody>
                  <a:tcPr marL="57063" marR="57063" marT="0" marB="0"/>
                </a:tc>
                <a:tc>
                  <a:txBody>
                    <a:bodyPr/>
                    <a:lstStyle/>
                    <a:p>
                      <a:pPr algn="l">
                        <a:lnSpc>
                          <a:spcPct val="115000"/>
                        </a:lnSpc>
                        <a:spcAft>
                          <a:spcPts val="0"/>
                        </a:spcAft>
                      </a:pPr>
                      <a:r>
                        <a:rPr lang="en-IE" sz="900">
                          <a:effectLst/>
                          <a:highlight>
                            <a:srgbClr val="FF00FF"/>
                          </a:highlight>
                        </a:rPr>
                        <a:t>ENGLISH.</a:t>
                      </a:r>
                      <a:endParaRPr lang="en-IE" sz="900">
                        <a:effectLst/>
                        <a:latin typeface="Calibri"/>
                        <a:ea typeface="Calibri"/>
                        <a:cs typeface="Times New Roman"/>
                      </a:endParaRPr>
                    </a:p>
                  </a:txBody>
                  <a:tcPr marL="57063" marR="57063" marT="0" marB="0"/>
                </a:tc>
                <a:tc>
                  <a:txBody>
                    <a:bodyPr/>
                    <a:lstStyle/>
                    <a:p>
                      <a:pPr algn="l">
                        <a:lnSpc>
                          <a:spcPct val="115000"/>
                        </a:lnSpc>
                        <a:spcAft>
                          <a:spcPts val="0"/>
                        </a:spcAft>
                      </a:pPr>
                      <a:r>
                        <a:rPr lang="en-IE" sz="900">
                          <a:effectLst/>
                          <a:highlight>
                            <a:srgbClr val="FFFF00"/>
                          </a:highlight>
                        </a:rPr>
                        <a:t>SOC/POL</a:t>
                      </a:r>
                      <a:endParaRPr lang="en-IE" sz="900">
                        <a:effectLst/>
                        <a:latin typeface="Calibri"/>
                        <a:ea typeface="Calibri"/>
                        <a:cs typeface="Times New Roman"/>
                      </a:endParaRPr>
                    </a:p>
                  </a:txBody>
                  <a:tcPr marL="57063" marR="57063" marT="0" marB="0"/>
                </a:tc>
                <a:tc>
                  <a:txBody>
                    <a:bodyPr/>
                    <a:lstStyle/>
                    <a:p>
                      <a:pPr algn="l">
                        <a:lnSpc>
                          <a:spcPct val="115000"/>
                        </a:lnSpc>
                        <a:spcAft>
                          <a:spcPts val="0"/>
                        </a:spcAft>
                      </a:pPr>
                      <a:r>
                        <a:rPr lang="en-IE" sz="900" dirty="0" smtClean="0">
                          <a:effectLst/>
                          <a:highlight>
                            <a:srgbClr val="00FF00"/>
                          </a:highlight>
                        </a:rPr>
                        <a:t>ARCHAEOLOGY</a:t>
                      </a:r>
                    </a:p>
                    <a:p>
                      <a:pPr algn="l">
                        <a:lnSpc>
                          <a:spcPct val="115000"/>
                        </a:lnSpc>
                        <a:spcAft>
                          <a:spcPts val="0"/>
                        </a:spcAft>
                      </a:pPr>
                      <a:r>
                        <a:rPr lang="en-IE" sz="900" dirty="0" smtClean="0">
                          <a:effectLst/>
                          <a:highlight>
                            <a:srgbClr val="00FF00"/>
                          </a:highlight>
                        </a:rPr>
                        <a:t>(</a:t>
                      </a:r>
                      <a:r>
                        <a:rPr lang="en-IE" sz="900" dirty="0">
                          <a:effectLst/>
                          <a:highlight>
                            <a:srgbClr val="00FF00"/>
                          </a:highlight>
                        </a:rPr>
                        <a:t>T)</a:t>
                      </a:r>
                      <a:endParaRPr lang="en-IE" sz="900" dirty="0">
                        <a:effectLst/>
                        <a:latin typeface="Calibri"/>
                        <a:ea typeface="Calibri"/>
                        <a:cs typeface="Times New Roman"/>
                      </a:endParaRPr>
                    </a:p>
                  </a:txBody>
                  <a:tcPr marL="57063" marR="57063" marT="0" marB="0"/>
                </a:tc>
                <a:tc>
                  <a:txBody>
                    <a:bodyPr/>
                    <a:lstStyle/>
                    <a:p>
                      <a:pPr algn="l">
                        <a:lnSpc>
                          <a:spcPct val="115000"/>
                        </a:lnSpc>
                        <a:spcAft>
                          <a:spcPts val="0"/>
                        </a:spcAft>
                      </a:pPr>
                      <a:r>
                        <a:rPr lang="en-IE" sz="900">
                          <a:effectLst/>
                          <a:highlight>
                            <a:srgbClr val="FF00FF"/>
                          </a:highlight>
                        </a:rPr>
                        <a:t>ENGLISH</a:t>
                      </a:r>
                      <a:endParaRPr lang="en-IE" sz="900">
                        <a:effectLst/>
                        <a:latin typeface="Calibri"/>
                        <a:ea typeface="Calibri"/>
                        <a:cs typeface="Times New Roman"/>
                      </a:endParaRPr>
                    </a:p>
                  </a:txBody>
                  <a:tcPr marL="57063" marR="57063" marT="0" marB="0"/>
                </a:tc>
                <a:tc>
                  <a:txBody>
                    <a:bodyPr/>
                    <a:lstStyle/>
                    <a:p>
                      <a:pPr algn="l">
                        <a:lnSpc>
                          <a:spcPct val="115000"/>
                        </a:lnSpc>
                        <a:spcAft>
                          <a:spcPts val="0"/>
                        </a:spcAft>
                      </a:pPr>
                      <a:r>
                        <a:rPr lang="en-IE" sz="900">
                          <a:effectLst/>
                        </a:rPr>
                        <a:t> </a:t>
                      </a:r>
                      <a:endParaRPr lang="en-IE" sz="900">
                        <a:effectLst/>
                        <a:latin typeface="Calibri"/>
                        <a:ea typeface="Calibri"/>
                        <a:cs typeface="Times New Roman"/>
                      </a:endParaRPr>
                    </a:p>
                  </a:txBody>
                  <a:tcPr marL="57063" marR="57063" marT="0" marB="0"/>
                </a:tc>
                <a:tc>
                  <a:txBody>
                    <a:bodyPr/>
                    <a:lstStyle/>
                    <a:p>
                      <a:pPr algn="l">
                        <a:lnSpc>
                          <a:spcPct val="115000"/>
                        </a:lnSpc>
                        <a:spcAft>
                          <a:spcPts val="0"/>
                        </a:spcAft>
                      </a:pPr>
                      <a:r>
                        <a:rPr lang="en-IE" sz="900">
                          <a:effectLst/>
                        </a:rPr>
                        <a:t> </a:t>
                      </a:r>
                      <a:endParaRPr lang="en-IE" sz="900">
                        <a:effectLst/>
                        <a:latin typeface="Calibri"/>
                        <a:ea typeface="Calibri"/>
                        <a:cs typeface="Times New Roman"/>
                      </a:endParaRPr>
                    </a:p>
                  </a:txBody>
                  <a:tcPr marL="57063" marR="57063" marT="0" marB="0"/>
                </a:tc>
              </a:tr>
              <a:tr h="329699">
                <a:tc>
                  <a:txBody>
                    <a:bodyPr/>
                    <a:lstStyle/>
                    <a:p>
                      <a:pPr algn="l">
                        <a:lnSpc>
                          <a:spcPct val="115000"/>
                        </a:lnSpc>
                        <a:spcAft>
                          <a:spcPts val="0"/>
                        </a:spcAft>
                      </a:pPr>
                      <a:r>
                        <a:rPr lang="en-IE" sz="900">
                          <a:effectLst/>
                        </a:rPr>
                        <a:t>2:00 – 3:00</a:t>
                      </a:r>
                      <a:endParaRPr lang="en-IE" sz="900">
                        <a:effectLst/>
                        <a:latin typeface="Calibri"/>
                        <a:ea typeface="Calibri"/>
                        <a:cs typeface="Times New Roman"/>
                      </a:endParaRPr>
                    </a:p>
                  </a:txBody>
                  <a:tcPr marL="57063" marR="57063" marT="0" marB="0"/>
                </a:tc>
                <a:tc>
                  <a:txBody>
                    <a:bodyPr/>
                    <a:lstStyle/>
                    <a:p>
                      <a:pPr algn="l">
                        <a:lnSpc>
                          <a:spcPct val="115000"/>
                        </a:lnSpc>
                        <a:spcAft>
                          <a:spcPts val="0"/>
                        </a:spcAft>
                      </a:pPr>
                      <a:r>
                        <a:rPr lang="en-IE" sz="900">
                          <a:effectLst/>
                        </a:rPr>
                        <a:t> Study/ Reading.</a:t>
                      </a:r>
                      <a:endParaRPr lang="en-IE" sz="900">
                        <a:effectLst/>
                        <a:latin typeface="Calibri"/>
                        <a:ea typeface="Calibri"/>
                        <a:cs typeface="Times New Roman"/>
                      </a:endParaRPr>
                    </a:p>
                  </a:txBody>
                  <a:tcPr marL="57063" marR="57063" marT="0" marB="0"/>
                </a:tc>
                <a:tc>
                  <a:txBody>
                    <a:bodyPr/>
                    <a:lstStyle/>
                    <a:p>
                      <a:pPr algn="l">
                        <a:lnSpc>
                          <a:spcPct val="115000"/>
                        </a:lnSpc>
                        <a:spcAft>
                          <a:spcPts val="0"/>
                        </a:spcAft>
                      </a:pPr>
                      <a:r>
                        <a:rPr lang="en-IE" sz="900">
                          <a:effectLst/>
                        </a:rPr>
                        <a:t>BREAK</a:t>
                      </a:r>
                      <a:endParaRPr lang="en-IE" sz="900">
                        <a:effectLst/>
                        <a:latin typeface="Calibri"/>
                        <a:ea typeface="Calibri"/>
                        <a:cs typeface="Times New Roman"/>
                      </a:endParaRPr>
                    </a:p>
                  </a:txBody>
                  <a:tcPr marL="57063" marR="57063" marT="0" marB="0"/>
                </a:tc>
                <a:tc>
                  <a:txBody>
                    <a:bodyPr/>
                    <a:lstStyle/>
                    <a:p>
                      <a:pPr algn="l">
                        <a:lnSpc>
                          <a:spcPct val="115000"/>
                        </a:lnSpc>
                        <a:spcAft>
                          <a:spcPts val="0"/>
                        </a:spcAft>
                      </a:pPr>
                      <a:r>
                        <a:rPr lang="en-IE" sz="900">
                          <a:effectLst/>
                          <a:highlight>
                            <a:srgbClr val="FF0000"/>
                          </a:highlight>
                        </a:rPr>
                        <a:t>CLASSICS</a:t>
                      </a:r>
                      <a:endParaRPr lang="en-IE" sz="900">
                        <a:effectLst/>
                        <a:latin typeface="Calibri"/>
                        <a:ea typeface="Calibri"/>
                        <a:cs typeface="Times New Roman"/>
                      </a:endParaRPr>
                    </a:p>
                  </a:txBody>
                  <a:tcPr marL="57063" marR="57063" marT="0" marB="0"/>
                </a:tc>
                <a:tc>
                  <a:txBody>
                    <a:bodyPr/>
                    <a:lstStyle/>
                    <a:p>
                      <a:pPr algn="l">
                        <a:lnSpc>
                          <a:spcPct val="115000"/>
                        </a:lnSpc>
                        <a:spcAft>
                          <a:spcPts val="0"/>
                        </a:spcAft>
                      </a:pPr>
                      <a:r>
                        <a:rPr lang="en-IE" sz="900">
                          <a:effectLst/>
                        </a:rPr>
                        <a:t>BREAK</a:t>
                      </a:r>
                      <a:endParaRPr lang="en-IE" sz="900">
                        <a:effectLst/>
                        <a:latin typeface="Calibri"/>
                        <a:ea typeface="Calibri"/>
                        <a:cs typeface="Times New Roman"/>
                      </a:endParaRPr>
                    </a:p>
                  </a:txBody>
                  <a:tcPr marL="57063" marR="57063" marT="0" marB="0"/>
                </a:tc>
                <a:tc>
                  <a:txBody>
                    <a:bodyPr/>
                    <a:lstStyle/>
                    <a:p>
                      <a:pPr algn="l">
                        <a:lnSpc>
                          <a:spcPct val="115000"/>
                        </a:lnSpc>
                        <a:spcAft>
                          <a:spcPts val="0"/>
                        </a:spcAft>
                      </a:pPr>
                      <a:r>
                        <a:rPr lang="en-IE" sz="900">
                          <a:effectLst/>
                        </a:rPr>
                        <a:t>Lecture Review. File.</a:t>
                      </a:r>
                      <a:endParaRPr lang="en-IE" sz="900">
                        <a:effectLst/>
                        <a:latin typeface="Calibri"/>
                        <a:ea typeface="Calibri"/>
                        <a:cs typeface="Times New Roman"/>
                      </a:endParaRPr>
                    </a:p>
                  </a:txBody>
                  <a:tcPr marL="57063" marR="57063" marT="0" marB="0"/>
                </a:tc>
                <a:tc>
                  <a:txBody>
                    <a:bodyPr/>
                    <a:lstStyle/>
                    <a:p>
                      <a:pPr algn="l">
                        <a:lnSpc>
                          <a:spcPct val="115000"/>
                        </a:lnSpc>
                        <a:spcAft>
                          <a:spcPts val="0"/>
                        </a:spcAft>
                      </a:pPr>
                      <a:r>
                        <a:rPr lang="en-IE" sz="900">
                          <a:effectLst/>
                        </a:rPr>
                        <a:t> </a:t>
                      </a:r>
                      <a:endParaRPr lang="en-IE" sz="900">
                        <a:effectLst/>
                        <a:latin typeface="Calibri"/>
                        <a:ea typeface="Calibri"/>
                        <a:cs typeface="Times New Roman"/>
                      </a:endParaRPr>
                    </a:p>
                  </a:txBody>
                  <a:tcPr marL="57063" marR="57063" marT="0" marB="0"/>
                </a:tc>
                <a:tc>
                  <a:txBody>
                    <a:bodyPr/>
                    <a:lstStyle/>
                    <a:p>
                      <a:pPr algn="l">
                        <a:lnSpc>
                          <a:spcPct val="115000"/>
                        </a:lnSpc>
                        <a:spcAft>
                          <a:spcPts val="0"/>
                        </a:spcAft>
                      </a:pPr>
                      <a:r>
                        <a:rPr lang="en-IE" sz="900">
                          <a:effectLst/>
                        </a:rPr>
                        <a:t> </a:t>
                      </a:r>
                      <a:endParaRPr lang="en-IE" sz="900">
                        <a:effectLst/>
                        <a:latin typeface="Calibri"/>
                        <a:ea typeface="Calibri"/>
                        <a:cs typeface="Times New Roman"/>
                      </a:endParaRPr>
                    </a:p>
                  </a:txBody>
                  <a:tcPr marL="57063" marR="57063" marT="0" marB="0"/>
                </a:tc>
              </a:tr>
              <a:tr h="329699">
                <a:tc>
                  <a:txBody>
                    <a:bodyPr/>
                    <a:lstStyle/>
                    <a:p>
                      <a:pPr algn="l">
                        <a:lnSpc>
                          <a:spcPct val="115000"/>
                        </a:lnSpc>
                        <a:spcAft>
                          <a:spcPts val="0"/>
                        </a:spcAft>
                      </a:pPr>
                      <a:r>
                        <a:rPr lang="en-IE" sz="900">
                          <a:effectLst/>
                        </a:rPr>
                        <a:t>3:00 – 4:00</a:t>
                      </a:r>
                      <a:endParaRPr lang="en-IE" sz="900">
                        <a:effectLst/>
                        <a:latin typeface="Calibri"/>
                        <a:ea typeface="Calibri"/>
                        <a:cs typeface="Times New Roman"/>
                      </a:endParaRPr>
                    </a:p>
                  </a:txBody>
                  <a:tcPr marL="57063" marR="57063" marT="0" marB="0"/>
                </a:tc>
                <a:tc>
                  <a:txBody>
                    <a:bodyPr/>
                    <a:lstStyle/>
                    <a:p>
                      <a:pPr algn="l">
                        <a:lnSpc>
                          <a:spcPct val="115000"/>
                        </a:lnSpc>
                        <a:spcAft>
                          <a:spcPts val="0"/>
                        </a:spcAft>
                      </a:pPr>
                      <a:r>
                        <a:rPr lang="en-IE" sz="900">
                          <a:effectLst/>
                          <a:highlight>
                            <a:srgbClr val="FF0000"/>
                          </a:highlight>
                        </a:rPr>
                        <a:t>CLASSICS.</a:t>
                      </a:r>
                      <a:endParaRPr lang="en-IE" sz="900">
                        <a:effectLst/>
                        <a:latin typeface="Calibri"/>
                        <a:ea typeface="Calibri"/>
                        <a:cs typeface="Times New Roman"/>
                      </a:endParaRPr>
                    </a:p>
                  </a:txBody>
                  <a:tcPr marL="57063" marR="57063" marT="0" marB="0"/>
                </a:tc>
                <a:tc>
                  <a:txBody>
                    <a:bodyPr/>
                    <a:lstStyle/>
                    <a:p>
                      <a:pPr algn="l">
                        <a:lnSpc>
                          <a:spcPct val="115000"/>
                        </a:lnSpc>
                        <a:spcAft>
                          <a:spcPts val="0"/>
                        </a:spcAft>
                      </a:pPr>
                      <a:r>
                        <a:rPr lang="en-IE" sz="900">
                          <a:effectLst/>
                        </a:rPr>
                        <a:t>Assignment Prep.</a:t>
                      </a:r>
                      <a:endParaRPr lang="en-IE" sz="900">
                        <a:effectLst/>
                        <a:latin typeface="Calibri"/>
                        <a:ea typeface="Calibri"/>
                        <a:cs typeface="Times New Roman"/>
                      </a:endParaRPr>
                    </a:p>
                  </a:txBody>
                  <a:tcPr marL="57063" marR="57063" marT="0" marB="0"/>
                </a:tc>
                <a:tc>
                  <a:txBody>
                    <a:bodyPr/>
                    <a:lstStyle/>
                    <a:p>
                      <a:pPr algn="l">
                        <a:lnSpc>
                          <a:spcPct val="115000"/>
                        </a:lnSpc>
                        <a:spcAft>
                          <a:spcPts val="0"/>
                        </a:spcAft>
                      </a:pPr>
                      <a:r>
                        <a:rPr lang="en-IE" sz="900">
                          <a:effectLst/>
                        </a:rPr>
                        <a:t> </a:t>
                      </a:r>
                      <a:endParaRPr lang="en-IE" sz="900">
                        <a:effectLst/>
                        <a:latin typeface="Calibri"/>
                        <a:ea typeface="Calibri"/>
                        <a:cs typeface="Times New Roman"/>
                      </a:endParaRPr>
                    </a:p>
                  </a:txBody>
                  <a:tcPr marL="57063" marR="57063" marT="0" marB="0"/>
                </a:tc>
                <a:tc>
                  <a:txBody>
                    <a:bodyPr/>
                    <a:lstStyle/>
                    <a:p>
                      <a:pPr algn="l">
                        <a:lnSpc>
                          <a:spcPct val="115000"/>
                        </a:lnSpc>
                        <a:spcAft>
                          <a:spcPts val="0"/>
                        </a:spcAft>
                      </a:pPr>
                      <a:r>
                        <a:rPr lang="en-IE" sz="900">
                          <a:effectLst/>
                        </a:rPr>
                        <a:t>Assignment Prep.</a:t>
                      </a:r>
                      <a:endParaRPr lang="en-IE" sz="900">
                        <a:effectLst/>
                        <a:latin typeface="Calibri"/>
                        <a:ea typeface="Calibri"/>
                        <a:cs typeface="Times New Roman"/>
                      </a:endParaRPr>
                    </a:p>
                  </a:txBody>
                  <a:tcPr marL="57063" marR="57063" marT="0" marB="0"/>
                </a:tc>
                <a:tc>
                  <a:txBody>
                    <a:bodyPr/>
                    <a:lstStyle/>
                    <a:p>
                      <a:pPr algn="l">
                        <a:lnSpc>
                          <a:spcPct val="115000"/>
                        </a:lnSpc>
                        <a:spcAft>
                          <a:spcPts val="0"/>
                        </a:spcAft>
                      </a:pPr>
                      <a:r>
                        <a:rPr lang="en-IE" sz="900">
                          <a:effectLst/>
                        </a:rPr>
                        <a:t>HOME.</a:t>
                      </a:r>
                      <a:endParaRPr lang="en-IE" sz="900">
                        <a:effectLst/>
                        <a:latin typeface="Calibri"/>
                        <a:ea typeface="Calibri"/>
                        <a:cs typeface="Times New Roman"/>
                      </a:endParaRPr>
                    </a:p>
                  </a:txBody>
                  <a:tcPr marL="57063" marR="57063" marT="0" marB="0"/>
                </a:tc>
                <a:tc>
                  <a:txBody>
                    <a:bodyPr/>
                    <a:lstStyle/>
                    <a:p>
                      <a:pPr algn="l">
                        <a:lnSpc>
                          <a:spcPct val="115000"/>
                        </a:lnSpc>
                        <a:spcAft>
                          <a:spcPts val="0"/>
                        </a:spcAft>
                      </a:pPr>
                      <a:r>
                        <a:rPr lang="en-IE" sz="900">
                          <a:effectLst/>
                        </a:rPr>
                        <a:t> </a:t>
                      </a:r>
                      <a:endParaRPr lang="en-IE" sz="900">
                        <a:effectLst/>
                        <a:latin typeface="Calibri"/>
                        <a:ea typeface="Calibri"/>
                        <a:cs typeface="Times New Roman"/>
                      </a:endParaRPr>
                    </a:p>
                  </a:txBody>
                  <a:tcPr marL="57063" marR="57063" marT="0" marB="0"/>
                </a:tc>
                <a:tc>
                  <a:txBody>
                    <a:bodyPr/>
                    <a:lstStyle/>
                    <a:p>
                      <a:pPr algn="l">
                        <a:lnSpc>
                          <a:spcPct val="115000"/>
                        </a:lnSpc>
                        <a:spcAft>
                          <a:spcPts val="0"/>
                        </a:spcAft>
                      </a:pPr>
                      <a:r>
                        <a:rPr lang="en-IE" sz="900">
                          <a:effectLst/>
                        </a:rPr>
                        <a:t> </a:t>
                      </a:r>
                      <a:endParaRPr lang="en-IE" sz="900">
                        <a:effectLst/>
                        <a:latin typeface="Calibri"/>
                        <a:ea typeface="Calibri"/>
                        <a:cs typeface="Times New Roman"/>
                      </a:endParaRPr>
                    </a:p>
                  </a:txBody>
                  <a:tcPr marL="57063" marR="57063" marT="0" marB="0"/>
                </a:tc>
              </a:tr>
              <a:tr h="329699">
                <a:tc>
                  <a:txBody>
                    <a:bodyPr/>
                    <a:lstStyle/>
                    <a:p>
                      <a:pPr algn="l">
                        <a:lnSpc>
                          <a:spcPct val="115000"/>
                        </a:lnSpc>
                        <a:spcAft>
                          <a:spcPts val="0"/>
                        </a:spcAft>
                      </a:pPr>
                      <a:r>
                        <a:rPr lang="en-IE" sz="900">
                          <a:effectLst/>
                        </a:rPr>
                        <a:t>4:00 – 5:00</a:t>
                      </a:r>
                      <a:endParaRPr lang="en-IE" sz="900">
                        <a:effectLst/>
                        <a:latin typeface="Calibri"/>
                        <a:ea typeface="Calibri"/>
                        <a:cs typeface="Times New Roman"/>
                      </a:endParaRPr>
                    </a:p>
                  </a:txBody>
                  <a:tcPr marL="57063" marR="57063" marT="0" marB="0"/>
                </a:tc>
                <a:tc>
                  <a:txBody>
                    <a:bodyPr/>
                    <a:lstStyle/>
                    <a:p>
                      <a:pPr algn="l">
                        <a:lnSpc>
                          <a:spcPct val="115000"/>
                        </a:lnSpc>
                        <a:spcAft>
                          <a:spcPts val="0"/>
                        </a:spcAft>
                      </a:pPr>
                      <a:r>
                        <a:rPr lang="en-IE" sz="900">
                          <a:effectLst/>
                        </a:rPr>
                        <a:t>Lecture review. File.</a:t>
                      </a:r>
                      <a:endParaRPr lang="en-IE" sz="900">
                        <a:effectLst/>
                        <a:latin typeface="Calibri"/>
                        <a:ea typeface="Calibri"/>
                        <a:cs typeface="Times New Roman"/>
                      </a:endParaRPr>
                    </a:p>
                  </a:txBody>
                  <a:tcPr marL="57063" marR="57063" marT="0" marB="0"/>
                </a:tc>
                <a:tc>
                  <a:txBody>
                    <a:bodyPr/>
                    <a:lstStyle/>
                    <a:p>
                      <a:pPr algn="l">
                        <a:lnSpc>
                          <a:spcPct val="115000"/>
                        </a:lnSpc>
                        <a:spcAft>
                          <a:spcPts val="0"/>
                        </a:spcAft>
                      </a:pPr>
                      <a:r>
                        <a:rPr lang="en-IE" sz="900">
                          <a:effectLst/>
                        </a:rPr>
                        <a:t>Assignment Prep.</a:t>
                      </a:r>
                      <a:endParaRPr lang="en-IE" sz="900">
                        <a:effectLst/>
                        <a:latin typeface="Calibri"/>
                        <a:ea typeface="Calibri"/>
                        <a:cs typeface="Times New Roman"/>
                      </a:endParaRPr>
                    </a:p>
                  </a:txBody>
                  <a:tcPr marL="57063" marR="57063" marT="0" marB="0"/>
                </a:tc>
                <a:tc>
                  <a:txBody>
                    <a:bodyPr/>
                    <a:lstStyle/>
                    <a:p>
                      <a:pPr algn="l">
                        <a:lnSpc>
                          <a:spcPct val="115000"/>
                        </a:lnSpc>
                        <a:spcAft>
                          <a:spcPts val="0"/>
                        </a:spcAft>
                      </a:pPr>
                      <a:r>
                        <a:rPr lang="en-IE" sz="900">
                          <a:effectLst/>
                          <a:highlight>
                            <a:srgbClr val="FF00FF"/>
                          </a:highlight>
                        </a:rPr>
                        <a:t>ENGLISH (T)</a:t>
                      </a:r>
                      <a:endParaRPr lang="en-IE" sz="900">
                        <a:effectLst/>
                        <a:latin typeface="Calibri"/>
                        <a:ea typeface="Calibri"/>
                        <a:cs typeface="Times New Roman"/>
                      </a:endParaRPr>
                    </a:p>
                  </a:txBody>
                  <a:tcPr marL="57063" marR="57063" marT="0" marB="0"/>
                </a:tc>
                <a:tc>
                  <a:txBody>
                    <a:bodyPr/>
                    <a:lstStyle/>
                    <a:p>
                      <a:pPr algn="l">
                        <a:lnSpc>
                          <a:spcPct val="115000"/>
                        </a:lnSpc>
                        <a:spcAft>
                          <a:spcPts val="0"/>
                        </a:spcAft>
                      </a:pPr>
                      <a:r>
                        <a:rPr lang="en-IE" sz="900">
                          <a:effectLst/>
                        </a:rPr>
                        <a:t>Assignment Prep.</a:t>
                      </a:r>
                      <a:endParaRPr lang="en-IE" sz="900">
                        <a:effectLst/>
                        <a:latin typeface="Calibri"/>
                        <a:ea typeface="Calibri"/>
                        <a:cs typeface="Times New Roman"/>
                      </a:endParaRPr>
                    </a:p>
                  </a:txBody>
                  <a:tcPr marL="57063" marR="57063" marT="0" marB="0"/>
                </a:tc>
                <a:tc>
                  <a:txBody>
                    <a:bodyPr/>
                    <a:lstStyle/>
                    <a:p>
                      <a:pPr algn="l">
                        <a:lnSpc>
                          <a:spcPct val="115000"/>
                        </a:lnSpc>
                        <a:spcAft>
                          <a:spcPts val="0"/>
                        </a:spcAft>
                      </a:pPr>
                      <a:r>
                        <a:rPr lang="en-IE" sz="900">
                          <a:effectLst/>
                        </a:rPr>
                        <a:t> </a:t>
                      </a:r>
                      <a:endParaRPr lang="en-IE" sz="900">
                        <a:effectLst/>
                        <a:latin typeface="Calibri"/>
                        <a:ea typeface="Calibri"/>
                        <a:cs typeface="Times New Roman"/>
                      </a:endParaRPr>
                    </a:p>
                  </a:txBody>
                  <a:tcPr marL="57063" marR="57063" marT="0" marB="0"/>
                </a:tc>
                <a:tc>
                  <a:txBody>
                    <a:bodyPr/>
                    <a:lstStyle/>
                    <a:p>
                      <a:pPr algn="l">
                        <a:lnSpc>
                          <a:spcPct val="115000"/>
                        </a:lnSpc>
                        <a:spcAft>
                          <a:spcPts val="0"/>
                        </a:spcAft>
                      </a:pPr>
                      <a:r>
                        <a:rPr lang="en-IE" sz="900">
                          <a:effectLst/>
                        </a:rPr>
                        <a:t> </a:t>
                      </a:r>
                      <a:endParaRPr lang="en-IE" sz="900">
                        <a:effectLst/>
                        <a:latin typeface="Calibri"/>
                        <a:ea typeface="Calibri"/>
                        <a:cs typeface="Times New Roman"/>
                      </a:endParaRPr>
                    </a:p>
                  </a:txBody>
                  <a:tcPr marL="57063" marR="57063" marT="0" marB="0"/>
                </a:tc>
                <a:tc>
                  <a:txBody>
                    <a:bodyPr/>
                    <a:lstStyle/>
                    <a:p>
                      <a:pPr algn="l">
                        <a:lnSpc>
                          <a:spcPct val="115000"/>
                        </a:lnSpc>
                        <a:spcAft>
                          <a:spcPts val="0"/>
                        </a:spcAft>
                      </a:pPr>
                      <a:r>
                        <a:rPr lang="en-IE" sz="900">
                          <a:effectLst/>
                        </a:rPr>
                        <a:t> </a:t>
                      </a:r>
                      <a:endParaRPr lang="en-IE" sz="900">
                        <a:effectLst/>
                        <a:latin typeface="Calibri"/>
                        <a:ea typeface="Calibri"/>
                        <a:cs typeface="Times New Roman"/>
                      </a:endParaRPr>
                    </a:p>
                  </a:txBody>
                  <a:tcPr marL="57063" marR="57063" marT="0" marB="0"/>
                </a:tc>
              </a:tr>
              <a:tr h="329699">
                <a:tc>
                  <a:txBody>
                    <a:bodyPr/>
                    <a:lstStyle/>
                    <a:p>
                      <a:pPr algn="l">
                        <a:lnSpc>
                          <a:spcPct val="115000"/>
                        </a:lnSpc>
                        <a:spcAft>
                          <a:spcPts val="0"/>
                        </a:spcAft>
                      </a:pPr>
                      <a:r>
                        <a:rPr lang="en-IE" sz="900">
                          <a:effectLst/>
                        </a:rPr>
                        <a:t>5:00 – 6:00</a:t>
                      </a:r>
                      <a:endParaRPr lang="en-IE" sz="900">
                        <a:effectLst/>
                        <a:latin typeface="Calibri"/>
                        <a:ea typeface="Calibri"/>
                        <a:cs typeface="Times New Roman"/>
                      </a:endParaRPr>
                    </a:p>
                  </a:txBody>
                  <a:tcPr marL="57063" marR="57063" marT="0" marB="0"/>
                </a:tc>
                <a:tc>
                  <a:txBody>
                    <a:bodyPr/>
                    <a:lstStyle/>
                    <a:p>
                      <a:pPr algn="l">
                        <a:lnSpc>
                          <a:spcPct val="115000"/>
                        </a:lnSpc>
                        <a:spcAft>
                          <a:spcPts val="0"/>
                        </a:spcAft>
                      </a:pPr>
                      <a:r>
                        <a:rPr lang="en-IE" sz="900">
                          <a:effectLst/>
                        </a:rPr>
                        <a:t> </a:t>
                      </a:r>
                      <a:endParaRPr lang="en-IE" sz="900">
                        <a:effectLst/>
                        <a:latin typeface="Calibri"/>
                        <a:ea typeface="Calibri"/>
                        <a:cs typeface="Times New Roman"/>
                      </a:endParaRPr>
                    </a:p>
                  </a:txBody>
                  <a:tcPr marL="57063" marR="57063" marT="0" marB="0"/>
                </a:tc>
                <a:tc>
                  <a:txBody>
                    <a:bodyPr/>
                    <a:lstStyle/>
                    <a:p>
                      <a:pPr algn="l">
                        <a:lnSpc>
                          <a:spcPct val="115000"/>
                        </a:lnSpc>
                        <a:spcAft>
                          <a:spcPts val="0"/>
                        </a:spcAft>
                      </a:pPr>
                      <a:r>
                        <a:rPr lang="en-IE" sz="900">
                          <a:effectLst/>
                          <a:highlight>
                            <a:srgbClr val="FF0000"/>
                          </a:highlight>
                        </a:rPr>
                        <a:t>CLASSICS</a:t>
                      </a:r>
                      <a:endParaRPr lang="en-IE" sz="900">
                        <a:effectLst/>
                        <a:latin typeface="Calibri"/>
                        <a:ea typeface="Calibri"/>
                        <a:cs typeface="Times New Roman"/>
                      </a:endParaRPr>
                    </a:p>
                  </a:txBody>
                  <a:tcPr marL="57063" marR="57063" marT="0" marB="0"/>
                </a:tc>
                <a:tc>
                  <a:txBody>
                    <a:bodyPr/>
                    <a:lstStyle/>
                    <a:p>
                      <a:pPr algn="l">
                        <a:lnSpc>
                          <a:spcPct val="115000"/>
                        </a:lnSpc>
                        <a:spcAft>
                          <a:spcPts val="0"/>
                        </a:spcAft>
                      </a:pPr>
                      <a:r>
                        <a:rPr lang="en-IE" sz="900">
                          <a:effectLst/>
                        </a:rPr>
                        <a:t>Lecture review. File.</a:t>
                      </a:r>
                      <a:endParaRPr lang="en-IE" sz="900">
                        <a:effectLst/>
                        <a:latin typeface="Calibri"/>
                        <a:ea typeface="Calibri"/>
                        <a:cs typeface="Times New Roman"/>
                      </a:endParaRPr>
                    </a:p>
                  </a:txBody>
                  <a:tcPr marL="57063" marR="57063" marT="0" marB="0"/>
                </a:tc>
                <a:tc>
                  <a:txBody>
                    <a:bodyPr/>
                    <a:lstStyle/>
                    <a:p>
                      <a:pPr algn="l">
                        <a:lnSpc>
                          <a:spcPct val="115000"/>
                        </a:lnSpc>
                        <a:spcAft>
                          <a:spcPts val="0"/>
                        </a:spcAft>
                      </a:pPr>
                      <a:r>
                        <a:rPr lang="en-IE" sz="900">
                          <a:effectLst/>
                          <a:highlight>
                            <a:srgbClr val="FF00FF"/>
                          </a:highlight>
                        </a:rPr>
                        <a:t>ENGLISH</a:t>
                      </a:r>
                      <a:endParaRPr lang="en-IE" sz="900">
                        <a:effectLst/>
                        <a:latin typeface="Calibri"/>
                        <a:ea typeface="Calibri"/>
                        <a:cs typeface="Times New Roman"/>
                      </a:endParaRPr>
                    </a:p>
                  </a:txBody>
                  <a:tcPr marL="57063" marR="57063" marT="0" marB="0"/>
                </a:tc>
                <a:tc>
                  <a:txBody>
                    <a:bodyPr/>
                    <a:lstStyle/>
                    <a:p>
                      <a:pPr algn="l">
                        <a:lnSpc>
                          <a:spcPct val="115000"/>
                        </a:lnSpc>
                        <a:spcAft>
                          <a:spcPts val="0"/>
                        </a:spcAft>
                      </a:pPr>
                      <a:r>
                        <a:rPr lang="en-IE" sz="900">
                          <a:effectLst/>
                        </a:rPr>
                        <a:t> </a:t>
                      </a:r>
                      <a:endParaRPr lang="en-IE" sz="900">
                        <a:effectLst/>
                        <a:latin typeface="Calibri"/>
                        <a:ea typeface="Calibri"/>
                        <a:cs typeface="Times New Roman"/>
                      </a:endParaRPr>
                    </a:p>
                  </a:txBody>
                  <a:tcPr marL="57063" marR="57063" marT="0" marB="0"/>
                </a:tc>
                <a:tc>
                  <a:txBody>
                    <a:bodyPr/>
                    <a:lstStyle/>
                    <a:p>
                      <a:pPr algn="l">
                        <a:lnSpc>
                          <a:spcPct val="115000"/>
                        </a:lnSpc>
                        <a:spcAft>
                          <a:spcPts val="0"/>
                        </a:spcAft>
                      </a:pPr>
                      <a:r>
                        <a:rPr lang="en-IE" sz="900">
                          <a:effectLst/>
                        </a:rPr>
                        <a:t> </a:t>
                      </a:r>
                      <a:endParaRPr lang="en-IE" sz="900">
                        <a:effectLst/>
                        <a:latin typeface="Calibri"/>
                        <a:ea typeface="Calibri"/>
                        <a:cs typeface="Times New Roman"/>
                      </a:endParaRPr>
                    </a:p>
                  </a:txBody>
                  <a:tcPr marL="57063" marR="57063" marT="0" marB="0"/>
                </a:tc>
                <a:tc>
                  <a:txBody>
                    <a:bodyPr/>
                    <a:lstStyle/>
                    <a:p>
                      <a:pPr algn="l">
                        <a:lnSpc>
                          <a:spcPct val="115000"/>
                        </a:lnSpc>
                        <a:spcAft>
                          <a:spcPts val="0"/>
                        </a:spcAft>
                      </a:pPr>
                      <a:r>
                        <a:rPr lang="en-IE" sz="900">
                          <a:effectLst/>
                        </a:rPr>
                        <a:t> </a:t>
                      </a:r>
                      <a:endParaRPr lang="en-IE" sz="900">
                        <a:effectLst/>
                        <a:latin typeface="Calibri"/>
                        <a:ea typeface="Calibri"/>
                        <a:cs typeface="Times New Roman"/>
                      </a:endParaRPr>
                    </a:p>
                  </a:txBody>
                  <a:tcPr marL="57063" marR="57063" marT="0" marB="0"/>
                </a:tc>
              </a:tr>
              <a:tr h="329699">
                <a:tc>
                  <a:txBody>
                    <a:bodyPr/>
                    <a:lstStyle/>
                    <a:p>
                      <a:pPr algn="l">
                        <a:lnSpc>
                          <a:spcPct val="115000"/>
                        </a:lnSpc>
                        <a:spcAft>
                          <a:spcPts val="0"/>
                        </a:spcAft>
                      </a:pPr>
                      <a:r>
                        <a:rPr lang="en-IE" sz="900">
                          <a:effectLst/>
                        </a:rPr>
                        <a:t>6:00 – 7:00</a:t>
                      </a:r>
                      <a:endParaRPr lang="en-IE" sz="900">
                        <a:effectLst/>
                        <a:latin typeface="Calibri"/>
                        <a:ea typeface="Calibri"/>
                        <a:cs typeface="Times New Roman"/>
                      </a:endParaRPr>
                    </a:p>
                  </a:txBody>
                  <a:tcPr marL="57063" marR="57063" marT="0" marB="0"/>
                </a:tc>
                <a:tc>
                  <a:txBody>
                    <a:bodyPr/>
                    <a:lstStyle/>
                    <a:p>
                      <a:pPr algn="l">
                        <a:lnSpc>
                          <a:spcPct val="115000"/>
                        </a:lnSpc>
                        <a:spcAft>
                          <a:spcPts val="0"/>
                        </a:spcAft>
                      </a:pPr>
                      <a:r>
                        <a:rPr lang="en-IE" sz="900">
                          <a:effectLst/>
                        </a:rPr>
                        <a:t>BREAK</a:t>
                      </a:r>
                      <a:endParaRPr lang="en-IE" sz="900">
                        <a:effectLst/>
                        <a:latin typeface="Calibri"/>
                        <a:ea typeface="Calibri"/>
                        <a:cs typeface="Times New Roman"/>
                      </a:endParaRPr>
                    </a:p>
                  </a:txBody>
                  <a:tcPr marL="57063" marR="57063" marT="0" marB="0"/>
                </a:tc>
                <a:tc>
                  <a:txBody>
                    <a:bodyPr/>
                    <a:lstStyle/>
                    <a:p>
                      <a:pPr algn="l">
                        <a:lnSpc>
                          <a:spcPct val="115000"/>
                        </a:lnSpc>
                        <a:spcAft>
                          <a:spcPts val="0"/>
                        </a:spcAft>
                      </a:pPr>
                      <a:r>
                        <a:rPr lang="en-IE" sz="900">
                          <a:effectLst/>
                        </a:rPr>
                        <a:t>BREAK</a:t>
                      </a:r>
                      <a:endParaRPr lang="en-IE" sz="900">
                        <a:effectLst/>
                        <a:latin typeface="Calibri"/>
                        <a:ea typeface="Calibri"/>
                        <a:cs typeface="Times New Roman"/>
                      </a:endParaRPr>
                    </a:p>
                  </a:txBody>
                  <a:tcPr marL="57063" marR="57063" marT="0" marB="0"/>
                </a:tc>
                <a:tc>
                  <a:txBody>
                    <a:bodyPr/>
                    <a:lstStyle/>
                    <a:p>
                      <a:pPr algn="l">
                        <a:lnSpc>
                          <a:spcPct val="115000"/>
                        </a:lnSpc>
                        <a:spcAft>
                          <a:spcPts val="0"/>
                        </a:spcAft>
                      </a:pPr>
                      <a:r>
                        <a:rPr lang="en-IE" sz="900">
                          <a:effectLst/>
                        </a:rPr>
                        <a:t>BREAK</a:t>
                      </a:r>
                      <a:endParaRPr lang="en-IE" sz="900">
                        <a:effectLst/>
                        <a:latin typeface="Calibri"/>
                        <a:ea typeface="Calibri"/>
                        <a:cs typeface="Times New Roman"/>
                      </a:endParaRPr>
                    </a:p>
                  </a:txBody>
                  <a:tcPr marL="57063" marR="57063" marT="0" marB="0"/>
                </a:tc>
                <a:tc>
                  <a:txBody>
                    <a:bodyPr/>
                    <a:lstStyle/>
                    <a:p>
                      <a:pPr algn="l">
                        <a:lnSpc>
                          <a:spcPct val="115000"/>
                        </a:lnSpc>
                        <a:spcAft>
                          <a:spcPts val="0"/>
                        </a:spcAft>
                      </a:pPr>
                      <a:r>
                        <a:rPr lang="en-IE" sz="900">
                          <a:effectLst/>
                        </a:rPr>
                        <a:t>BREAK</a:t>
                      </a:r>
                      <a:endParaRPr lang="en-IE" sz="900">
                        <a:effectLst/>
                        <a:latin typeface="Calibri"/>
                        <a:ea typeface="Calibri"/>
                        <a:cs typeface="Times New Roman"/>
                      </a:endParaRPr>
                    </a:p>
                  </a:txBody>
                  <a:tcPr marL="57063" marR="57063" marT="0" marB="0"/>
                </a:tc>
                <a:tc>
                  <a:txBody>
                    <a:bodyPr/>
                    <a:lstStyle/>
                    <a:p>
                      <a:pPr algn="l">
                        <a:lnSpc>
                          <a:spcPct val="115000"/>
                        </a:lnSpc>
                        <a:spcAft>
                          <a:spcPts val="0"/>
                        </a:spcAft>
                      </a:pPr>
                      <a:r>
                        <a:rPr lang="en-IE" sz="900">
                          <a:effectLst/>
                        </a:rPr>
                        <a:t> </a:t>
                      </a:r>
                      <a:endParaRPr lang="en-IE" sz="900">
                        <a:effectLst/>
                        <a:latin typeface="Calibri"/>
                        <a:ea typeface="Calibri"/>
                        <a:cs typeface="Times New Roman"/>
                      </a:endParaRPr>
                    </a:p>
                  </a:txBody>
                  <a:tcPr marL="57063" marR="57063" marT="0" marB="0"/>
                </a:tc>
                <a:tc>
                  <a:txBody>
                    <a:bodyPr/>
                    <a:lstStyle/>
                    <a:p>
                      <a:pPr algn="l">
                        <a:lnSpc>
                          <a:spcPct val="115000"/>
                        </a:lnSpc>
                        <a:spcAft>
                          <a:spcPts val="0"/>
                        </a:spcAft>
                      </a:pPr>
                      <a:r>
                        <a:rPr lang="en-IE" sz="900">
                          <a:effectLst/>
                        </a:rPr>
                        <a:t> </a:t>
                      </a:r>
                      <a:endParaRPr lang="en-IE" sz="900">
                        <a:effectLst/>
                        <a:latin typeface="Calibri"/>
                        <a:ea typeface="Calibri"/>
                        <a:cs typeface="Times New Roman"/>
                      </a:endParaRPr>
                    </a:p>
                  </a:txBody>
                  <a:tcPr marL="57063" marR="57063" marT="0" marB="0"/>
                </a:tc>
                <a:tc>
                  <a:txBody>
                    <a:bodyPr/>
                    <a:lstStyle/>
                    <a:p>
                      <a:pPr algn="l">
                        <a:lnSpc>
                          <a:spcPct val="115000"/>
                        </a:lnSpc>
                        <a:spcAft>
                          <a:spcPts val="0"/>
                        </a:spcAft>
                      </a:pPr>
                      <a:r>
                        <a:rPr lang="en-IE" sz="900">
                          <a:effectLst/>
                        </a:rPr>
                        <a:t> </a:t>
                      </a:r>
                      <a:endParaRPr lang="en-IE" sz="900">
                        <a:effectLst/>
                        <a:latin typeface="Calibri"/>
                        <a:ea typeface="Calibri"/>
                        <a:cs typeface="Times New Roman"/>
                      </a:endParaRPr>
                    </a:p>
                  </a:txBody>
                  <a:tcPr marL="57063" marR="57063" marT="0" marB="0"/>
                </a:tc>
              </a:tr>
              <a:tr h="329699">
                <a:tc>
                  <a:txBody>
                    <a:bodyPr/>
                    <a:lstStyle/>
                    <a:p>
                      <a:pPr algn="l">
                        <a:lnSpc>
                          <a:spcPct val="115000"/>
                        </a:lnSpc>
                        <a:spcAft>
                          <a:spcPts val="0"/>
                        </a:spcAft>
                      </a:pPr>
                      <a:r>
                        <a:rPr lang="en-IE" sz="900">
                          <a:effectLst/>
                        </a:rPr>
                        <a:t>7:00 – 8:00</a:t>
                      </a:r>
                      <a:endParaRPr lang="en-IE" sz="900">
                        <a:effectLst/>
                        <a:latin typeface="Calibri"/>
                        <a:ea typeface="Calibri"/>
                        <a:cs typeface="Times New Roman"/>
                      </a:endParaRPr>
                    </a:p>
                  </a:txBody>
                  <a:tcPr marL="57063" marR="57063" marT="0" marB="0"/>
                </a:tc>
                <a:tc>
                  <a:txBody>
                    <a:bodyPr/>
                    <a:lstStyle/>
                    <a:p>
                      <a:pPr algn="l">
                        <a:lnSpc>
                          <a:spcPct val="115000"/>
                        </a:lnSpc>
                        <a:spcAft>
                          <a:spcPts val="0"/>
                        </a:spcAft>
                      </a:pPr>
                      <a:r>
                        <a:rPr lang="en-IE" sz="900">
                          <a:effectLst/>
                        </a:rPr>
                        <a:t>Drama Society.</a:t>
                      </a:r>
                      <a:endParaRPr lang="en-IE" sz="900">
                        <a:effectLst/>
                        <a:latin typeface="Calibri"/>
                        <a:ea typeface="Calibri"/>
                        <a:cs typeface="Times New Roman"/>
                      </a:endParaRPr>
                    </a:p>
                  </a:txBody>
                  <a:tcPr marL="57063" marR="57063" marT="0" marB="0"/>
                </a:tc>
                <a:tc>
                  <a:txBody>
                    <a:bodyPr/>
                    <a:lstStyle/>
                    <a:p>
                      <a:pPr algn="l">
                        <a:lnSpc>
                          <a:spcPct val="115000"/>
                        </a:lnSpc>
                        <a:spcAft>
                          <a:spcPts val="0"/>
                        </a:spcAft>
                      </a:pPr>
                      <a:r>
                        <a:rPr lang="en-IE" sz="900">
                          <a:effectLst/>
                        </a:rPr>
                        <a:t>Lecture review. File.</a:t>
                      </a:r>
                      <a:endParaRPr lang="en-IE" sz="900">
                        <a:effectLst/>
                        <a:latin typeface="Calibri"/>
                        <a:ea typeface="Calibri"/>
                        <a:cs typeface="Times New Roman"/>
                      </a:endParaRPr>
                    </a:p>
                  </a:txBody>
                  <a:tcPr marL="57063" marR="57063" marT="0" marB="0"/>
                </a:tc>
                <a:tc>
                  <a:txBody>
                    <a:bodyPr/>
                    <a:lstStyle/>
                    <a:p>
                      <a:pPr algn="l">
                        <a:lnSpc>
                          <a:spcPct val="115000"/>
                        </a:lnSpc>
                        <a:spcAft>
                          <a:spcPts val="0"/>
                        </a:spcAft>
                      </a:pPr>
                      <a:r>
                        <a:rPr lang="en-IE" sz="900">
                          <a:effectLst/>
                        </a:rPr>
                        <a:t>Judo.</a:t>
                      </a:r>
                      <a:endParaRPr lang="en-IE" sz="900">
                        <a:effectLst/>
                        <a:latin typeface="Calibri"/>
                        <a:ea typeface="Calibri"/>
                        <a:cs typeface="Times New Roman"/>
                      </a:endParaRPr>
                    </a:p>
                  </a:txBody>
                  <a:tcPr marL="57063" marR="57063" marT="0" marB="0"/>
                </a:tc>
                <a:tc>
                  <a:txBody>
                    <a:bodyPr/>
                    <a:lstStyle/>
                    <a:p>
                      <a:pPr algn="l">
                        <a:lnSpc>
                          <a:spcPct val="115000"/>
                        </a:lnSpc>
                        <a:spcAft>
                          <a:spcPts val="0"/>
                        </a:spcAft>
                      </a:pPr>
                      <a:r>
                        <a:rPr lang="en-IE" sz="900">
                          <a:effectLst/>
                        </a:rPr>
                        <a:t>Lecture review. File.</a:t>
                      </a:r>
                      <a:endParaRPr lang="en-IE" sz="900">
                        <a:effectLst/>
                        <a:latin typeface="Calibri"/>
                        <a:ea typeface="Calibri"/>
                        <a:cs typeface="Times New Roman"/>
                      </a:endParaRPr>
                    </a:p>
                  </a:txBody>
                  <a:tcPr marL="57063" marR="57063" marT="0" marB="0"/>
                </a:tc>
                <a:tc>
                  <a:txBody>
                    <a:bodyPr/>
                    <a:lstStyle/>
                    <a:p>
                      <a:pPr algn="l">
                        <a:lnSpc>
                          <a:spcPct val="115000"/>
                        </a:lnSpc>
                        <a:spcAft>
                          <a:spcPts val="0"/>
                        </a:spcAft>
                      </a:pPr>
                      <a:r>
                        <a:rPr lang="en-IE" sz="900">
                          <a:effectLst/>
                        </a:rPr>
                        <a:t> </a:t>
                      </a:r>
                      <a:endParaRPr lang="en-IE" sz="900">
                        <a:effectLst/>
                        <a:latin typeface="Calibri"/>
                        <a:ea typeface="Calibri"/>
                        <a:cs typeface="Times New Roman"/>
                      </a:endParaRPr>
                    </a:p>
                  </a:txBody>
                  <a:tcPr marL="57063" marR="57063" marT="0" marB="0"/>
                </a:tc>
                <a:tc>
                  <a:txBody>
                    <a:bodyPr/>
                    <a:lstStyle/>
                    <a:p>
                      <a:pPr algn="l">
                        <a:lnSpc>
                          <a:spcPct val="115000"/>
                        </a:lnSpc>
                        <a:spcAft>
                          <a:spcPts val="0"/>
                        </a:spcAft>
                      </a:pPr>
                      <a:r>
                        <a:rPr lang="en-IE" sz="900">
                          <a:effectLst/>
                        </a:rPr>
                        <a:t> </a:t>
                      </a:r>
                      <a:endParaRPr lang="en-IE" sz="900">
                        <a:effectLst/>
                        <a:latin typeface="Calibri"/>
                        <a:ea typeface="Calibri"/>
                        <a:cs typeface="Times New Roman"/>
                      </a:endParaRPr>
                    </a:p>
                  </a:txBody>
                  <a:tcPr marL="57063" marR="57063" marT="0" marB="0"/>
                </a:tc>
                <a:tc>
                  <a:txBody>
                    <a:bodyPr/>
                    <a:lstStyle/>
                    <a:p>
                      <a:pPr algn="l">
                        <a:lnSpc>
                          <a:spcPct val="115000"/>
                        </a:lnSpc>
                        <a:spcAft>
                          <a:spcPts val="0"/>
                        </a:spcAft>
                      </a:pPr>
                      <a:r>
                        <a:rPr lang="en-IE" sz="900">
                          <a:effectLst/>
                        </a:rPr>
                        <a:t> </a:t>
                      </a:r>
                      <a:endParaRPr lang="en-IE" sz="900">
                        <a:effectLst/>
                        <a:latin typeface="Calibri"/>
                        <a:ea typeface="Calibri"/>
                        <a:cs typeface="Times New Roman"/>
                      </a:endParaRPr>
                    </a:p>
                  </a:txBody>
                  <a:tcPr marL="57063" marR="57063" marT="0" marB="0"/>
                </a:tc>
              </a:tr>
              <a:tr h="329699">
                <a:tc>
                  <a:txBody>
                    <a:bodyPr/>
                    <a:lstStyle/>
                    <a:p>
                      <a:pPr algn="l">
                        <a:lnSpc>
                          <a:spcPct val="115000"/>
                        </a:lnSpc>
                        <a:spcAft>
                          <a:spcPts val="0"/>
                        </a:spcAft>
                      </a:pPr>
                      <a:r>
                        <a:rPr lang="en-IE" sz="900">
                          <a:effectLst/>
                        </a:rPr>
                        <a:t>8:00 – 9:00</a:t>
                      </a:r>
                      <a:endParaRPr lang="en-IE" sz="900">
                        <a:effectLst/>
                        <a:latin typeface="Calibri"/>
                        <a:ea typeface="Calibri"/>
                        <a:cs typeface="Times New Roman"/>
                      </a:endParaRPr>
                    </a:p>
                  </a:txBody>
                  <a:tcPr marL="57063" marR="57063" marT="0" marB="0"/>
                </a:tc>
                <a:tc>
                  <a:txBody>
                    <a:bodyPr/>
                    <a:lstStyle/>
                    <a:p>
                      <a:pPr algn="l">
                        <a:lnSpc>
                          <a:spcPct val="115000"/>
                        </a:lnSpc>
                        <a:spcAft>
                          <a:spcPts val="0"/>
                        </a:spcAft>
                      </a:pPr>
                      <a:r>
                        <a:rPr lang="en-IE" sz="900">
                          <a:effectLst/>
                        </a:rPr>
                        <a:t>Drama Society</a:t>
                      </a:r>
                      <a:endParaRPr lang="en-IE" sz="900">
                        <a:effectLst/>
                        <a:latin typeface="Calibri"/>
                        <a:ea typeface="Calibri"/>
                        <a:cs typeface="Times New Roman"/>
                      </a:endParaRPr>
                    </a:p>
                  </a:txBody>
                  <a:tcPr marL="57063" marR="57063" marT="0" marB="0"/>
                </a:tc>
                <a:tc>
                  <a:txBody>
                    <a:bodyPr/>
                    <a:lstStyle/>
                    <a:p>
                      <a:pPr algn="l">
                        <a:lnSpc>
                          <a:spcPct val="115000"/>
                        </a:lnSpc>
                        <a:spcAft>
                          <a:spcPts val="0"/>
                        </a:spcAft>
                      </a:pPr>
                      <a:r>
                        <a:rPr lang="en-IE" sz="900">
                          <a:effectLst/>
                        </a:rPr>
                        <a:t> </a:t>
                      </a:r>
                      <a:endParaRPr lang="en-IE" sz="900">
                        <a:effectLst/>
                        <a:latin typeface="Calibri"/>
                        <a:ea typeface="Calibri"/>
                        <a:cs typeface="Times New Roman"/>
                      </a:endParaRPr>
                    </a:p>
                  </a:txBody>
                  <a:tcPr marL="57063" marR="57063" marT="0" marB="0"/>
                </a:tc>
                <a:tc>
                  <a:txBody>
                    <a:bodyPr/>
                    <a:lstStyle/>
                    <a:p>
                      <a:pPr algn="l">
                        <a:lnSpc>
                          <a:spcPct val="115000"/>
                        </a:lnSpc>
                        <a:spcAft>
                          <a:spcPts val="0"/>
                        </a:spcAft>
                      </a:pPr>
                      <a:r>
                        <a:rPr lang="en-IE" sz="900">
                          <a:effectLst/>
                        </a:rPr>
                        <a:t>Night Out.</a:t>
                      </a:r>
                      <a:endParaRPr lang="en-IE" sz="900">
                        <a:effectLst/>
                        <a:latin typeface="Calibri"/>
                        <a:ea typeface="Calibri"/>
                        <a:cs typeface="Times New Roman"/>
                      </a:endParaRPr>
                    </a:p>
                  </a:txBody>
                  <a:tcPr marL="57063" marR="57063" marT="0" marB="0"/>
                </a:tc>
                <a:tc>
                  <a:txBody>
                    <a:bodyPr/>
                    <a:lstStyle/>
                    <a:p>
                      <a:pPr algn="l">
                        <a:lnSpc>
                          <a:spcPct val="115000"/>
                        </a:lnSpc>
                        <a:spcAft>
                          <a:spcPts val="0"/>
                        </a:spcAft>
                      </a:pPr>
                      <a:r>
                        <a:rPr lang="en-IE" sz="900">
                          <a:effectLst/>
                        </a:rPr>
                        <a:t> </a:t>
                      </a:r>
                      <a:endParaRPr lang="en-IE" sz="900">
                        <a:effectLst/>
                        <a:latin typeface="Calibri"/>
                        <a:ea typeface="Calibri"/>
                        <a:cs typeface="Times New Roman"/>
                      </a:endParaRPr>
                    </a:p>
                  </a:txBody>
                  <a:tcPr marL="57063" marR="57063" marT="0" marB="0"/>
                </a:tc>
                <a:tc>
                  <a:txBody>
                    <a:bodyPr/>
                    <a:lstStyle/>
                    <a:p>
                      <a:pPr algn="l">
                        <a:lnSpc>
                          <a:spcPct val="115000"/>
                        </a:lnSpc>
                        <a:spcAft>
                          <a:spcPts val="0"/>
                        </a:spcAft>
                      </a:pPr>
                      <a:r>
                        <a:rPr lang="en-IE" sz="900">
                          <a:effectLst/>
                        </a:rPr>
                        <a:t> </a:t>
                      </a:r>
                      <a:endParaRPr lang="en-IE" sz="900">
                        <a:effectLst/>
                        <a:latin typeface="Calibri"/>
                        <a:ea typeface="Calibri"/>
                        <a:cs typeface="Times New Roman"/>
                      </a:endParaRPr>
                    </a:p>
                  </a:txBody>
                  <a:tcPr marL="57063" marR="57063" marT="0" marB="0"/>
                </a:tc>
                <a:tc>
                  <a:txBody>
                    <a:bodyPr/>
                    <a:lstStyle/>
                    <a:p>
                      <a:pPr algn="l">
                        <a:lnSpc>
                          <a:spcPct val="115000"/>
                        </a:lnSpc>
                        <a:spcAft>
                          <a:spcPts val="0"/>
                        </a:spcAft>
                      </a:pPr>
                      <a:r>
                        <a:rPr lang="en-IE" sz="900">
                          <a:effectLst/>
                        </a:rPr>
                        <a:t> </a:t>
                      </a:r>
                      <a:endParaRPr lang="en-IE" sz="900">
                        <a:effectLst/>
                        <a:latin typeface="Calibri"/>
                        <a:ea typeface="Calibri"/>
                        <a:cs typeface="Times New Roman"/>
                      </a:endParaRPr>
                    </a:p>
                  </a:txBody>
                  <a:tcPr marL="57063" marR="57063" marT="0" marB="0"/>
                </a:tc>
                <a:tc>
                  <a:txBody>
                    <a:bodyPr/>
                    <a:lstStyle/>
                    <a:p>
                      <a:pPr algn="l">
                        <a:lnSpc>
                          <a:spcPct val="115000"/>
                        </a:lnSpc>
                        <a:spcAft>
                          <a:spcPts val="0"/>
                        </a:spcAft>
                      </a:pPr>
                      <a:r>
                        <a:rPr lang="en-IE" sz="900" dirty="0">
                          <a:effectLst/>
                        </a:rPr>
                        <a:t> </a:t>
                      </a:r>
                      <a:endParaRPr lang="en-IE" sz="900" dirty="0">
                        <a:effectLst/>
                        <a:latin typeface="Calibri"/>
                        <a:ea typeface="Calibri"/>
                        <a:cs typeface="Times New Roman"/>
                      </a:endParaRPr>
                    </a:p>
                  </a:txBody>
                  <a:tcPr marL="57063" marR="57063" marT="0" marB="0"/>
                </a:tc>
              </a:tr>
            </a:tbl>
          </a:graphicData>
        </a:graphic>
      </p:graphicFrame>
      <p:pic>
        <p:nvPicPr>
          <p:cNvPr id="5" name="Picture 4">
            <a:hlinkClick r:id="rId2"/>
          </p:cNvPr>
          <p:cNvPicPr/>
          <p:nvPr/>
        </p:nvPicPr>
        <p:blipFill>
          <a:blip r:embed="rId3">
            <a:extLst>
              <a:ext uri="{28A0092B-C50C-407E-A947-70E740481C1C}">
                <a14:useLocalDpi xmlns:a14="http://schemas.microsoft.com/office/drawing/2010/main" val="0"/>
              </a:ext>
            </a:extLst>
          </a:blip>
          <a:srcRect/>
          <a:stretch>
            <a:fillRect/>
          </a:stretch>
        </p:blipFill>
        <p:spPr bwMode="auto">
          <a:xfrm>
            <a:off x="395536" y="6237312"/>
            <a:ext cx="1333500" cy="410845"/>
          </a:xfrm>
          <a:prstGeom prst="rect">
            <a:avLst/>
          </a:prstGeom>
          <a:noFill/>
          <a:ln>
            <a:noFill/>
          </a:ln>
        </p:spPr>
      </p:pic>
    </p:spTree>
    <p:extLst>
      <p:ext uri="{BB962C8B-B14F-4D97-AF65-F5344CB8AC3E}">
        <p14:creationId xmlns:p14="http://schemas.microsoft.com/office/powerpoint/2010/main" val="95984824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E" dirty="0" smtClean="0"/>
              <a:t>Try to allow for time off.</a:t>
            </a:r>
            <a:endParaRPr lang="en-IE" dirty="0"/>
          </a:p>
        </p:txBody>
      </p:sp>
      <p:sp>
        <p:nvSpPr>
          <p:cNvPr id="3" name="Content Placeholder 2"/>
          <p:cNvSpPr>
            <a:spLocks noGrp="1"/>
          </p:cNvSpPr>
          <p:nvPr>
            <p:ph idx="1"/>
          </p:nvPr>
        </p:nvSpPr>
        <p:spPr/>
        <p:txBody>
          <a:bodyPr>
            <a:normAutofit fontScale="92500"/>
          </a:bodyPr>
          <a:lstStyle/>
          <a:p>
            <a:r>
              <a:rPr lang="en-IE" dirty="0" smtClean="0"/>
              <a:t>One day a week. Perhaps Saturday or Sunday</a:t>
            </a:r>
          </a:p>
          <a:p>
            <a:r>
              <a:rPr lang="en-IE" dirty="0" smtClean="0"/>
              <a:t>One half day: Probably Friday.</a:t>
            </a:r>
          </a:p>
          <a:p>
            <a:r>
              <a:rPr lang="en-IE" dirty="0" smtClean="0"/>
              <a:t>One evening: A night out.</a:t>
            </a:r>
          </a:p>
          <a:p>
            <a:r>
              <a:rPr lang="en-IE" dirty="0" smtClean="0"/>
              <a:t>The example timetable we have looked it is not completely full. This is advisable as it allows some flexibility and allows more personal control. Many students who have used this technique have reported that they have in fact done more work when they feel less stressed and in control.</a:t>
            </a:r>
            <a:endParaRPr lang="en-IE" dirty="0"/>
          </a:p>
        </p:txBody>
      </p:sp>
      <p:pic>
        <p:nvPicPr>
          <p:cNvPr id="4" name="Picture 3">
            <a:hlinkClick r:id="rId2"/>
          </p:cNvPr>
          <p:cNvPicPr/>
          <p:nvPr/>
        </p:nvPicPr>
        <p:blipFill>
          <a:blip r:embed="rId3">
            <a:extLst>
              <a:ext uri="{28A0092B-C50C-407E-A947-70E740481C1C}">
                <a14:useLocalDpi xmlns:a14="http://schemas.microsoft.com/office/drawing/2010/main" val="0"/>
              </a:ext>
            </a:extLst>
          </a:blip>
          <a:srcRect/>
          <a:stretch>
            <a:fillRect/>
          </a:stretch>
        </p:blipFill>
        <p:spPr bwMode="auto">
          <a:xfrm>
            <a:off x="467544" y="6093296"/>
            <a:ext cx="1333500" cy="410845"/>
          </a:xfrm>
          <a:prstGeom prst="rect">
            <a:avLst/>
          </a:prstGeom>
          <a:noFill/>
          <a:ln>
            <a:noFill/>
          </a:ln>
        </p:spPr>
      </p:pic>
    </p:spTree>
    <p:extLst>
      <p:ext uri="{BB962C8B-B14F-4D97-AF65-F5344CB8AC3E}">
        <p14:creationId xmlns:p14="http://schemas.microsoft.com/office/powerpoint/2010/main" val="266707217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E" dirty="0" smtClean="0"/>
              <a:t>Time Management Exercise.</a:t>
            </a:r>
            <a:endParaRPr lang="en-IE" dirty="0"/>
          </a:p>
        </p:txBody>
      </p:sp>
      <p:sp>
        <p:nvSpPr>
          <p:cNvPr id="3" name="Content Placeholder 2"/>
          <p:cNvSpPr>
            <a:spLocks noGrp="1"/>
          </p:cNvSpPr>
          <p:nvPr>
            <p:ph idx="1"/>
          </p:nvPr>
        </p:nvSpPr>
        <p:spPr/>
        <p:txBody>
          <a:bodyPr>
            <a:normAutofit lnSpcReduction="10000"/>
          </a:bodyPr>
          <a:lstStyle/>
          <a:p>
            <a:pPr marL="0" indent="0">
              <a:buNone/>
            </a:pPr>
            <a:r>
              <a:rPr lang="en-IE" dirty="0" smtClean="0"/>
              <a:t>Work in pairs to create some good time management for these students.</a:t>
            </a:r>
          </a:p>
          <a:p>
            <a:pPr marL="0" indent="0">
              <a:buNone/>
            </a:pPr>
            <a:r>
              <a:rPr lang="en-IE" dirty="0" smtClean="0"/>
              <a:t>Each pair will be given a card. On the card is a ‘student’ and some information about them. Work together to come up with a good time managed routine for him or her.</a:t>
            </a:r>
          </a:p>
          <a:p>
            <a:pPr marL="0" indent="0">
              <a:buNone/>
            </a:pPr>
            <a:r>
              <a:rPr lang="en-IE" dirty="0" smtClean="0"/>
              <a:t>This will then be presented to the group who will be able to engage in a discussion around this.</a:t>
            </a:r>
          </a:p>
        </p:txBody>
      </p:sp>
      <p:pic>
        <p:nvPicPr>
          <p:cNvPr id="4" name="Picture 3">
            <a:hlinkClick r:id="rId2"/>
          </p:cNvPr>
          <p:cNvPicPr/>
          <p:nvPr/>
        </p:nvPicPr>
        <p:blipFill>
          <a:blip r:embed="rId3">
            <a:extLst>
              <a:ext uri="{28A0092B-C50C-407E-A947-70E740481C1C}">
                <a14:useLocalDpi xmlns:a14="http://schemas.microsoft.com/office/drawing/2010/main" val="0"/>
              </a:ext>
            </a:extLst>
          </a:blip>
          <a:srcRect/>
          <a:stretch>
            <a:fillRect/>
          </a:stretch>
        </p:blipFill>
        <p:spPr bwMode="auto">
          <a:xfrm>
            <a:off x="611560" y="6021288"/>
            <a:ext cx="1333500" cy="410845"/>
          </a:xfrm>
          <a:prstGeom prst="rect">
            <a:avLst/>
          </a:prstGeom>
          <a:noFill/>
          <a:ln>
            <a:noFill/>
          </a:ln>
        </p:spPr>
      </p:pic>
    </p:spTree>
    <p:extLst>
      <p:ext uri="{BB962C8B-B14F-4D97-AF65-F5344CB8AC3E}">
        <p14:creationId xmlns:p14="http://schemas.microsoft.com/office/powerpoint/2010/main" val="369045248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E" dirty="0" smtClean="0"/>
              <a:t>Time Manage yourself!</a:t>
            </a:r>
            <a:endParaRPr lang="en-IE" dirty="0"/>
          </a:p>
        </p:txBody>
      </p:sp>
      <p:sp>
        <p:nvSpPr>
          <p:cNvPr id="3" name="Content Placeholder 2"/>
          <p:cNvSpPr>
            <a:spLocks noGrp="1"/>
          </p:cNvSpPr>
          <p:nvPr>
            <p:ph idx="1"/>
          </p:nvPr>
        </p:nvSpPr>
        <p:spPr/>
        <p:txBody>
          <a:bodyPr/>
          <a:lstStyle/>
          <a:p>
            <a:r>
              <a:rPr lang="en-IE" dirty="0" smtClean="0"/>
              <a:t>Do you think you might benefit from this yourself?</a:t>
            </a:r>
          </a:p>
          <a:p>
            <a:r>
              <a:rPr lang="en-IE" dirty="0" smtClean="0"/>
              <a:t>How do you think it would </a:t>
            </a:r>
            <a:r>
              <a:rPr lang="en-IE" smtClean="0"/>
              <a:t>be beneficial?</a:t>
            </a:r>
            <a:endParaRPr lang="en-IE" dirty="0"/>
          </a:p>
        </p:txBody>
      </p:sp>
      <p:pic>
        <p:nvPicPr>
          <p:cNvPr id="4" name="Picture 3">
            <a:hlinkClick r:id="rId2"/>
          </p:cNvPr>
          <p:cNvPicPr/>
          <p:nvPr/>
        </p:nvPicPr>
        <p:blipFill>
          <a:blip r:embed="rId3">
            <a:extLst>
              <a:ext uri="{28A0092B-C50C-407E-A947-70E740481C1C}">
                <a14:useLocalDpi xmlns:a14="http://schemas.microsoft.com/office/drawing/2010/main" val="0"/>
              </a:ext>
            </a:extLst>
          </a:blip>
          <a:srcRect/>
          <a:stretch>
            <a:fillRect/>
          </a:stretch>
        </p:blipFill>
        <p:spPr bwMode="auto">
          <a:xfrm>
            <a:off x="467544" y="5877272"/>
            <a:ext cx="1333500" cy="410845"/>
          </a:xfrm>
          <a:prstGeom prst="rect">
            <a:avLst/>
          </a:prstGeom>
          <a:noFill/>
          <a:ln>
            <a:noFill/>
          </a:ln>
        </p:spPr>
      </p:pic>
    </p:spTree>
    <p:extLst>
      <p:ext uri="{BB962C8B-B14F-4D97-AF65-F5344CB8AC3E}">
        <p14:creationId xmlns:p14="http://schemas.microsoft.com/office/powerpoint/2010/main" val="326612821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IE" dirty="0" smtClean="0"/>
              <a:t/>
            </a:r>
            <a:br>
              <a:rPr lang="en-IE" dirty="0" smtClean="0"/>
            </a:br>
            <a:r>
              <a:rPr lang="en-IE" dirty="0" smtClean="0"/>
              <a:t/>
            </a:r>
            <a:br>
              <a:rPr lang="en-IE" dirty="0" smtClean="0"/>
            </a:br>
            <a:r>
              <a:rPr lang="en-IE" dirty="0" smtClean="0"/>
              <a:t>What is Time Management?</a:t>
            </a:r>
            <a:br>
              <a:rPr lang="en-IE" dirty="0" smtClean="0"/>
            </a:br>
            <a:endParaRPr lang="en-IE" dirty="0"/>
          </a:p>
        </p:txBody>
      </p:sp>
      <p:sp>
        <p:nvSpPr>
          <p:cNvPr id="3" name="Content Placeholder 2"/>
          <p:cNvSpPr>
            <a:spLocks noGrp="1"/>
          </p:cNvSpPr>
          <p:nvPr>
            <p:ph idx="1"/>
          </p:nvPr>
        </p:nvSpPr>
        <p:spPr/>
        <p:txBody>
          <a:bodyPr/>
          <a:lstStyle/>
          <a:p>
            <a:endParaRPr lang="en-IE" dirty="0" smtClean="0"/>
          </a:p>
          <a:p>
            <a:r>
              <a:rPr lang="en-IE" dirty="0" smtClean="0"/>
              <a:t>Organising your time and putting day to day tasks into a clear timetable.</a:t>
            </a:r>
          </a:p>
          <a:p>
            <a:r>
              <a:rPr lang="en-IE" dirty="0" smtClean="0"/>
              <a:t>Creating a routine which will create good habits and put you in control.</a:t>
            </a:r>
          </a:p>
          <a:p>
            <a:endParaRPr lang="en-IE" dirty="0"/>
          </a:p>
          <a:p>
            <a:endParaRPr lang="en-IE" dirty="0" smtClean="0"/>
          </a:p>
          <a:p>
            <a:endParaRPr lang="en-IE" dirty="0"/>
          </a:p>
          <a:p>
            <a:endParaRPr lang="en-IE" dirty="0"/>
          </a:p>
        </p:txBody>
      </p:sp>
      <p:pic>
        <p:nvPicPr>
          <p:cNvPr id="6" name="Picture 5">
            <a:hlinkClick r:id="rId2"/>
          </p:cNvPr>
          <p:cNvPicPr/>
          <p:nvPr/>
        </p:nvPicPr>
        <p:blipFill>
          <a:blip r:embed="rId3">
            <a:extLst>
              <a:ext uri="{28A0092B-C50C-407E-A947-70E740481C1C}">
                <a14:useLocalDpi xmlns:a14="http://schemas.microsoft.com/office/drawing/2010/main" val="0"/>
              </a:ext>
            </a:extLst>
          </a:blip>
          <a:srcRect/>
          <a:stretch>
            <a:fillRect/>
          </a:stretch>
        </p:blipFill>
        <p:spPr bwMode="auto">
          <a:xfrm>
            <a:off x="683568" y="5805264"/>
            <a:ext cx="1333500" cy="410845"/>
          </a:xfrm>
          <a:prstGeom prst="rect">
            <a:avLst/>
          </a:prstGeom>
          <a:noFill/>
          <a:ln>
            <a:noFill/>
          </a:ln>
        </p:spPr>
      </p:pic>
    </p:spTree>
    <p:extLst>
      <p:ext uri="{BB962C8B-B14F-4D97-AF65-F5344CB8AC3E}">
        <p14:creationId xmlns:p14="http://schemas.microsoft.com/office/powerpoint/2010/main" val="60524712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E" dirty="0" smtClean="0"/>
              <a:t>Why is it a good idea?</a:t>
            </a:r>
            <a:endParaRPr lang="en-IE" dirty="0"/>
          </a:p>
        </p:txBody>
      </p:sp>
      <p:sp>
        <p:nvSpPr>
          <p:cNvPr id="3" name="Content Placeholder 2"/>
          <p:cNvSpPr>
            <a:spLocks noGrp="1"/>
          </p:cNvSpPr>
          <p:nvPr>
            <p:ph idx="1"/>
          </p:nvPr>
        </p:nvSpPr>
        <p:spPr/>
        <p:txBody>
          <a:bodyPr/>
          <a:lstStyle/>
          <a:p>
            <a:pPr marL="0" indent="0">
              <a:buNone/>
            </a:pPr>
            <a:endParaRPr lang="en-IE" dirty="0" smtClean="0"/>
          </a:p>
          <a:p>
            <a:pPr marL="0" indent="0">
              <a:buNone/>
            </a:pPr>
            <a:r>
              <a:rPr lang="en-IE" dirty="0"/>
              <a:t>	</a:t>
            </a:r>
            <a:r>
              <a:rPr lang="en-IE" dirty="0" smtClean="0"/>
              <a:t>Take a moment to list some of the reasons 	why time management is a good idea.</a:t>
            </a:r>
            <a:endParaRPr lang="en-IE" dirty="0"/>
          </a:p>
        </p:txBody>
      </p:sp>
    </p:spTree>
    <p:extLst>
      <p:ext uri="{BB962C8B-B14F-4D97-AF65-F5344CB8AC3E}">
        <p14:creationId xmlns:p14="http://schemas.microsoft.com/office/powerpoint/2010/main" val="429486088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332656"/>
            <a:ext cx="8229600" cy="1143000"/>
          </a:xfrm>
        </p:spPr>
        <p:txBody>
          <a:bodyPr>
            <a:normAutofit fontScale="90000"/>
          </a:bodyPr>
          <a:lstStyle/>
          <a:p>
            <a:r>
              <a:rPr lang="en-IE" dirty="0" smtClean="0"/>
              <a:t/>
            </a:r>
            <a:br>
              <a:rPr lang="en-IE" dirty="0" smtClean="0"/>
            </a:br>
            <a:r>
              <a:rPr lang="en-IE" dirty="0" smtClean="0"/>
              <a:t>Why is it a good idea?</a:t>
            </a:r>
            <a:endParaRPr lang="en-IE" dirty="0"/>
          </a:p>
        </p:txBody>
      </p:sp>
      <p:sp>
        <p:nvSpPr>
          <p:cNvPr id="3" name="Content Placeholder 2"/>
          <p:cNvSpPr>
            <a:spLocks noGrp="1"/>
          </p:cNvSpPr>
          <p:nvPr>
            <p:ph idx="1"/>
          </p:nvPr>
        </p:nvSpPr>
        <p:spPr/>
        <p:txBody>
          <a:bodyPr>
            <a:normAutofit fontScale="85000" lnSpcReduction="10000"/>
          </a:bodyPr>
          <a:lstStyle/>
          <a:p>
            <a:r>
              <a:rPr lang="en-IE" dirty="0" smtClean="0"/>
              <a:t>Students, particularly first years who are coming from a school/home background have no experience of time managing themselves.</a:t>
            </a:r>
          </a:p>
          <a:p>
            <a:r>
              <a:rPr lang="en-IE" dirty="0" smtClean="0"/>
              <a:t>Non traditional students may have many other factors in their lives they need to account for along with coping with the demands of a college course.</a:t>
            </a:r>
          </a:p>
          <a:p>
            <a:r>
              <a:rPr lang="en-IE" dirty="0" smtClean="0"/>
              <a:t>Planning out a schedule and getting into a routine shows that the demands of college and life  are manageable.</a:t>
            </a:r>
          </a:p>
          <a:p>
            <a:r>
              <a:rPr lang="en-IE" dirty="0" smtClean="0"/>
              <a:t>This helps to reduce stress, improves performance and allows for time to do other things outside of college</a:t>
            </a:r>
            <a:endParaRPr lang="en-IE" dirty="0"/>
          </a:p>
        </p:txBody>
      </p:sp>
      <p:pic>
        <p:nvPicPr>
          <p:cNvPr id="4" name="Picture 3">
            <a:hlinkClick r:id="rId2"/>
          </p:cNvPr>
          <p:cNvPicPr/>
          <p:nvPr/>
        </p:nvPicPr>
        <p:blipFill>
          <a:blip r:embed="rId3">
            <a:extLst>
              <a:ext uri="{28A0092B-C50C-407E-A947-70E740481C1C}">
                <a14:useLocalDpi xmlns:a14="http://schemas.microsoft.com/office/drawing/2010/main" val="0"/>
              </a:ext>
            </a:extLst>
          </a:blip>
          <a:srcRect/>
          <a:stretch>
            <a:fillRect/>
          </a:stretch>
        </p:blipFill>
        <p:spPr bwMode="auto">
          <a:xfrm>
            <a:off x="683568" y="6093296"/>
            <a:ext cx="1333500" cy="410845"/>
          </a:xfrm>
          <a:prstGeom prst="rect">
            <a:avLst/>
          </a:prstGeom>
          <a:noFill/>
          <a:ln>
            <a:noFill/>
          </a:ln>
        </p:spPr>
      </p:pic>
    </p:spTree>
    <p:extLst>
      <p:ext uri="{BB962C8B-B14F-4D97-AF65-F5344CB8AC3E}">
        <p14:creationId xmlns:p14="http://schemas.microsoft.com/office/powerpoint/2010/main" val="106711491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E" dirty="0" smtClean="0"/>
              <a:t>What do you need ?</a:t>
            </a:r>
            <a:endParaRPr lang="en-IE" dirty="0"/>
          </a:p>
        </p:txBody>
      </p:sp>
      <p:sp>
        <p:nvSpPr>
          <p:cNvPr id="3" name="Content Placeholder 2"/>
          <p:cNvSpPr>
            <a:spLocks noGrp="1"/>
          </p:cNvSpPr>
          <p:nvPr>
            <p:ph idx="1"/>
          </p:nvPr>
        </p:nvSpPr>
        <p:spPr/>
        <p:txBody>
          <a:bodyPr/>
          <a:lstStyle/>
          <a:p>
            <a:pPr marL="0" indent="0">
              <a:buNone/>
            </a:pPr>
            <a:r>
              <a:rPr lang="en-IE" dirty="0" smtClean="0"/>
              <a:t>	</a:t>
            </a:r>
          </a:p>
          <a:p>
            <a:pPr marL="0" indent="0">
              <a:buNone/>
            </a:pPr>
            <a:r>
              <a:rPr lang="en-IE" dirty="0"/>
              <a:t>	</a:t>
            </a:r>
            <a:r>
              <a:rPr lang="en-IE" dirty="0" smtClean="0"/>
              <a:t>Make a quick list of what you think you 	need to do time management.</a:t>
            </a:r>
          </a:p>
          <a:p>
            <a:pPr marL="0" indent="0">
              <a:buNone/>
            </a:pPr>
            <a:endParaRPr lang="en-IE" dirty="0"/>
          </a:p>
        </p:txBody>
      </p:sp>
      <p:pic>
        <p:nvPicPr>
          <p:cNvPr id="4" name="Picture 3">
            <a:hlinkClick r:id="rId2"/>
          </p:cNvPr>
          <p:cNvPicPr/>
          <p:nvPr/>
        </p:nvPicPr>
        <p:blipFill>
          <a:blip r:embed="rId3">
            <a:extLst>
              <a:ext uri="{28A0092B-C50C-407E-A947-70E740481C1C}">
                <a14:useLocalDpi xmlns:a14="http://schemas.microsoft.com/office/drawing/2010/main" val="0"/>
              </a:ext>
            </a:extLst>
          </a:blip>
          <a:srcRect/>
          <a:stretch>
            <a:fillRect/>
          </a:stretch>
        </p:blipFill>
        <p:spPr bwMode="auto">
          <a:xfrm>
            <a:off x="467544" y="6021288"/>
            <a:ext cx="1333500" cy="410845"/>
          </a:xfrm>
          <a:prstGeom prst="rect">
            <a:avLst/>
          </a:prstGeom>
          <a:noFill/>
          <a:ln>
            <a:noFill/>
          </a:ln>
        </p:spPr>
      </p:pic>
    </p:spTree>
    <p:extLst>
      <p:ext uri="{BB962C8B-B14F-4D97-AF65-F5344CB8AC3E}">
        <p14:creationId xmlns:p14="http://schemas.microsoft.com/office/powerpoint/2010/main" val="196133190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E" dirty="0" smtClean="0"/>
              <a:t>What you need</a:t>
            </a:r>
            <a:endParaRPr lang="en-IE" dirty="0"/>
          </a:p>
        </p:txBody>
      </p:sp>
      <p:sp>
        <p:nvSpPr>
          <p:cNvPr id="3" name="Content Placeholder 2"/>
          <p:cNvSpPr>
            <a:spLocks noGrp="1"/>
          </p:cNvSpPr>
          <p:nvPr>
            <p:ph idx="1"/>
          </p:nvPr>
        </p:nvSpPr>
        <p:spPr/>
        <p:txBody>
          <a:bodyPr/>
          <a:lstStyle/>
          <a:p>
            <a:r>
              <a:rPr lang="en-IE" dirty="0" smtClean="0"/>
              <a:t>A good diary</a:t>
            </a:r>
          </a:p>
          <a:p>
            <a:r>
              <a:rPr lang="en-IE" dirty="0" smtClean="0"/>
              <a:t>A clear timetable</a:t>
            </a:r>
          </a:p>
          <a:p>
            <a:r>
              <a:rPr lang="en-IE" dirty="0" smtClean="0"/>
              <a:t>A set study space that is equipped and organised. What should </a:t>
            </a:r>
            <a:r>
              <a:rPr lang="en-IE" smtClean="0"/>
              <a:t>this have?</a:t>
            </a:r>
            <a:endParaRPr lang="en-IE" dirty="0" smtClean="0"/>
          </a:p>
          <a:p>
            <a:r>
              <a:rPr lang="en-IE" dirty="0" smtClean="0"/>
              <a:t>A year at a glance planner.</a:t>
            </a:r>
          </a:p>
          <a:p>
            <a:r>
              <a:rPr lang="en-IE" dirty="0" smtClean="0"/>
              <a:t>What other items could be used?</a:t>
            </a:r>
            <a:endParaRPr lang="en-IE" dirty="0"/>
          </a:p>
        </p:txBody>
      </p:sp>
      <p:pic>
        <p:nvPicPr>
          <p:cNvPr id="4" name="Picture 3">
            <a:hlinkClick r:id="rId2"/>
          </p:cNvPr>
          <p:cNvPicPr/>
          <p:nvPr/>
        </p:nvPicPr>
        <p:blipFill>
          <a:blip r:embed="rId3">
            <a:extLst>
              <a:ext uri="{28A0092B-C50C-407E-A947-70E740481C1C}">
                <a14:useLocalDpi xmlns:a14="http://schemas.microsoft.com/office/drawing/2010/main" val="0"/>
              </a:ext>
            </a:extLst>
          </a:blip>
          <a:srcRect/>
          <a:stretch>
            <a:fillRect/>
          </a:stretch>
        </p:blipFill>
        <p:spPr bwMode="auto">
          <a:xfrm>
            <a:off x="755576" y="5157192"/>
            <a:ext cx="1333500" cy="410845"/>
          </a:xfrm>
          <a:prstGeom prst="rect">
            <a:avLst/>
          </a:prstGeom>
          <a:noFill/>
          <a:ln>
            <a:noFill/>
          </a:ln>
        </p:spPr>
      </p:pic>
    </p:spTree>
    <p:extLst>
      <p:ext uri="{BB962C8B-B14F-4D97-AF65-F5344CB8AC3E}">
        <p14:creationId xmlns:p14="http://schemas.microsoft.com/office/powerpoint/2010/main" val="110337857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E" dirty="0" smtClean="0"/>
              <a:t>Timetable</a:t>
            </a:r>
            <a:endParaRPr lang="en-IE"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715664109"/>
              </p:ext>
            </p:extLst>
          </p:nvPr>
        </p:nvGraphicFramePr>
        <p:xfrm>
          <a:off x="1043608" y="1772816"/>
          <a:ext cx="7426680" cy="4525964"/>
        </p:xfrm>
        <a:graphic>
          <a:graphicData uri="http://schemas.openxmlformats.org/drawingml/2006/table">
            <a:tbl>
              <a:tblPr firstRow="1" firstCol="1" bandRow="1">
                <a:tableStyleId>{5C22544A-7EE6-4342-B048-85BDC9FD1C3A}</a:tableStyleId>
              </a:tblPr>
              <a:tblGrid>
                <a:gridCol w="928335"/>
                <a:gridCol w="928335"/>
                <a:gridCol w="928335"/>
                <a:gridCol w="928335"/>
                <a:gridCol w="928335"/>
                <a:gridCol w="928335"/>
                <a:gridCol w="928335"/>
                <a:gridCol w="928335"/>
              </a:tblGrid>
              <a:tr h="239877">
                <a:tc>
                  <a:txBody>
                    <a:bodyPr/>
                    <a:lstStyle/>
                    <a:p>
                      <a:pPr algn="l">
                        <a:lnSpc>
                          <a:spcPct val="115000"/>
                        </a:lnSpc>
                        <a:spcAft>
                          <a:spcPts val="0"/>
                        </a:spcAft>
                      </a:pPr>
                      <a:r>
                        <a:rPr lang="en-IE" sz="900" dirty="0">
                          <a:effectLst/>
                        </a:rPr>
                        <a:t>TIME</a:t>
                      </a:r>
                      <a:endParaRPr lang="en-IE" sz="900" dirty="0">
                        <a:effectLst/>
                        <a:latin typeface="Calibri"/>
                        <a:ea typeface="Calibri"/>
                        <a:cs typeface="Times New Roman"/>
                      </a:endParaRPr>
                    </a:p>
                  </a:txBody>
                  <a:tcPr marL="57063" marR="57063" marT="0" marB="0"/>
                </a:tc>
                <a:tc>
                  <a:txBody>
                    <a:bodyPr/>
                    <a:lstStyle/>
                    <a:p>
                      <a:pPr algn="l">
                        <a:lnSpc>
                          <a:spcPct val="115000"/>
                        </a:lnSpc>
                        <a:spcAft>
                          <a:spcPts val="0"/>
                        </a:spcAft>
                      </a:pPr>
                      <a:r>
                        <a:rPr lang="en-IE" sz="900">
                          <a:effectLst/>
                        </a:rPr>
                        <a:t>MONDAY</a:t>
                      </a:r>
                      <a:endParaRPr lang="en-IE" sz="900">
                        <a:effectLst/>
                        <a:latin typeface="Calibri"/>
                        <a:ea typeface="Calibri"/>
                        <a:cs typeface="Times New Roman"/>
                      </a:endParaRPr>
                    </a:p>
                  </a:txBody>
                  <a:tcPr marL="57063" marR="57063" marT="0" marB="0"/>
                </a:tc>
                <a:tc>
                  <a:txBody>
                    <a:bodyPr/>
                    <a:lstStyle/>
                    <a:p>
                      <a:pPr algn="l">
                        <a:lnSpc>
                          <a:spcPct val="115000"/>
                        </a:lnSpc>
                        <a:spcAft>
                          <a:spcPts val="0"/>
                        </a:spcAft>
                      </a:pPr>
                      <a:r>
                        <a:rPr lang="en-IE" sz="900">
                          <a:effectLst/>
                        </a:rPr>
                        <a:t>TUESDAY</a:t>
                      </a:r>
                      <a:endParaRPr lang="en-IE" sz="900">
                        <a:effectLst/>
                        <a:latin typeface="Calibri"/>
                        <a:ea typeface="Calibri"/>
                        <a:cs typeface="Times New Roman"/>
                      </a:endParaRPr>
                    </a:p>
                  </a:txBody>
                  <a:tcPr marL="57063" marR="57063" marT="0" marB="0"/>
                </a:tc>
                <a:tc>
                  <a:txBody>
                    <a:bodyPr/>
                    <a:lstStyle/>
                    <a:p>
                      <a:pPr algn="l">
                        <a:lnSpc>
                          <a:spcPct val="115000"/>
                        </a:lnSpc>
                        <a:spcAft>
                          <a:spcPts val="0"/>
                        </a:spcAft>
                      </a:pPr>
                      <a:r>
                        <a:rPr lang="en-IE" sz="900">
                          <a:effectLst/>
                        </a:rPr>
                        <a:t>WEDNESDAY</a:t>
                      </a:r>
                      <a:endParaRPr lang="en-IE" sz="900">
                        <a:effectLst/>
                        <a:latin typeface="Calibri"/>
                        <a:ea typeface="Calibri"/>
                        <a:cs typeface="Times New Roman"/>
                      </a:endParaRPr>
                    </a:p>
                  </a:txBody>
                  <a:tcPr marL="57063" marR="57063" marT="0" marB="0"/>
                </a:tc>
                <a:tc>
                  <a:txBody>
                    <a:bodyPr/>
                    <a:lstStyle/>
                    <a:p>
                      <a:pPr algn="l">
                        <a:lnSpc>
                          <a:spcPct val="115000"/>
                        </a:lnSpc>
                        <a:spcAft>
                          <a:spcPts val="0"/>
                        </a:spcAft>
                      </a:pPr>
                      <a:r>
                        <a:rPr lang="en-IE" sz="900">
                          <a:effectLst/>
                        </a:rPr>
                        <a:t>THURSDAY</a:t>
                      </a:r>
                      <a:endParaRPr lang="en-IE" sz="900">
                        <a:effectLst/>
                        <a:latin typeface="Calibri"/>
                        <a:ea typeface="Calibri"/>
                        <a:cs typeface="Times New Roman"/>
                      </a:endParaRPr>
                    </a:p>
                  </a:txBody>
                  <a:tcPr marL="57063" marR="57063" marT="0" marB="0"/>
                </a:tc>
                <a:tc>
                  <a:txBody>
                    <a:bodyPr/>
                    <a:lstStyle/>
                    <a:p>
                      <a:pPr algn="l">
                        <a:lnSpc>
                          <a:spcPct val="115000"/>
                        </a:lnSpc>
                        <a:spcAft>
                          <a:spcPts val="0"/>
                        </a:spcAft>
                      </a:pPr>
                      <a:r>
                        <a:rPr lang="en-IE" sz="900">
                          <a:effectLst/>
                        </a:rPr>
                        <a:t>FRIDAY</a:t>
                      </a:r>
                      <a:endParaRPr lang="en-IE" sz="900">
                        <a:effectLst/>
                        <a:latin typeface="Calibri"/>
                        <a:ea typeface="Calibri"/>
                        <a:cs typeface="Times New Roman"/>
                      </a:endParaRPr>
                    </a:p>
                  </a:txBody>
                  <a:tcPr marL="57063" marR="57063" marT="0" marB="0"/>
                </a:tc>
                <a:tc>
                  <a:txBody>
                    <a:bodyPr/>
                    <a:lstStyle/>
                    <a:p>
                      <a:pPr algn="l">
                        <a:lnSpc>
                          <a:spcPct val="115000"/>
                        </a:lnSpc>
                        <a:spcAft>
                          <a:spcPts val="0"/>
                        </a:spcAft>
                      </a:pPr>
                      <a:r>
                        <a:rPr lang="en-IE" sz="900">
                          <a:effectLst/>
                        </a:rPr>
                        <a:t>SATURDAY</a:t>
                      </a:r>
                      <a:endParaRPr lang="en-IE" sz="900">
                        <a:effectLst/>
                        <a:latin typeface="Calibri"/>
                        <a:ea typeface="Calibri"/>
                        <a:cs typeface="Times New Roman"/>
                      </a:endParaRPr>
                    </a:p>
                  </a:txBody>
                  <a:tcPr marL="57063" marR="57063" marT="0" marB="0"/>
                </a:tc>
                <a:tc>
                  <a:txBody>
                    <a:bodyPr/>
                    <a:lstStyle/>
                    <a:p>
                      <a:pPr algn="l">
                        <a:lnSpc>
                          <a:spcPct val="115000"/>
                        </a:lnSpc>
                        <a:spcAft>
                          <a:spcPts val="0"/>
                        </a:spcAft>
                      </a:pPr>
                      <a:r>
                        <a:rPr lang="en-IE" sz="900">
                          <a:effectLst/>
                        </a:rPr>
                        <a:t>SUNDAY</a:t>
                      </a:r>
                      <a:endParaRPr lang="en-IE" sz="900">
                        <a:effectLst/>
                        <a:latin typeface="Calibri"/>
                        <a:ea typeface="Calibri"/>
                        <a:cs typeface="Times New Roman"/>
                      </a:endParaRPr>
                    </a:p>
                  </a:txBody>
                  <a:tcPr marL="57063" marR="57063" marT="0" marB="0"/>
                </a:tc>
              </a:tr>
              <a:tr h="329699">
                <a:tc>
                  <a:txBody>
                    <a:bodyPr/>
                    <a:lstStyle/>
                    <a:p>
                      <a:pPr algn="l">
                        <a:lnSpc>
                          <a:spcPct val="115000"/>
                        </a:lnSpc>
                        <a:spcAft>
                          <a:spcPts val="0"/>
                        </a:spcAft>
                      </a:pPr>
                      <a:r>
                        <a:rPr lang="en-IE" sz="900">
                          <a:effectLst/>
                        </a:rPr>
                        <a:t>8:00 – 9:00</a:t>
                      </a:r>
                      <a:endParaRPr lang="en-IE" sz="900">
                        <a:effectLst/>
                        <a:latin typeface="Calibri"/>
                        <a:ea typeface="Calibri"/>
                        <a:cs typeface="Times New Roman"/>
                      </a:endParaRPr>
                    </a:p>
                  </a:txBody>
                  <a:tcPr marL="57063" marR="57063" marT="0" marB="0"/>
                </a:tc>
                <a:tc>
                  <a:txBody>
                    <a:bodyPr/>
                    <a:lstStyle/>
                    <a:p>
                      <a:pPr algn="l">
                        <a:lnSpc>
                          <a:spcPct val="115000"/>
                        </a:lnSpc>
                        <a:spcAft>
                          <a:spcPts val="0"/>
                        </a:spcAft>
                      </a:pPr>
                      <a:r>
                        <a:rPr lang="en-IE" sz="900">
                          <a:effectLst/>
                        </a:rPr>
                        <a:t> </a:t>
                      </a:r>
                      <a:endParaRPr lang="en-IE" sz="900">
                        <a:effectLst/>
                        <a:latin typeface="Calibri"/>
                        <a:ea typeface="Calibri"/>
                        <a:cs typeface="Times New Roman"/>
                      </a:endParaRPr>
                    </a:p>
                  </a:txBody>
                  <a:tcPr marL="57063" marR="57063" marT="0" marB="0"/>
                </a:tc>
                <a:tc>
                  <a:txBody>
                    <a:bodyPr/>
                    <a:lstStyle/>
                    <a:p>
                      <a:pPr algn="l">
                        <a:lnSpc>
                          <a:spcPct val="115000"/>
                        </a:lnSpc>
                        <a:spcAft>
                          <a:spcPts val="0"/>
                        </a:spcAft>
                      </a:pPr>
                      <a:r>
                        <a:rPr lang="en-IE" sz="900">
                          <a:effectLst/>
                        </a:rPr>
                        <a:t> </a:t>
                      </a:r>
                      <a:endParaRPr lang="en-IE" sz="900">
                        <a:effectLst/>
                        <a:latin typeface="Calibri"/>
                        <a:ea typeface="Calibri"/>
                        <a:cs typeface="Times New Roman"/>
                      </a:endParaRPr>
                    </a:p>
                  </a:txBody>
                  <a:tcPr marL="57063" marR="57063" marT="0" marB="0"/>
                </a:tc>
                <a:tc>
                  <a:txBody>
                    <a:bodyPr/>
                    <a:lstStyle/>
                    <a:p>
                      <a:pPr algn="l">
                        <a:lnSpc>
                          <a:spcPct val="115000"/>
                        </a:lnSpc>
                        <a:spcAft>
                          <a:spcPts val="0"/>
                        </a:spcAft>
                      </a:pPr>
                      <a:r>
                        <a:rPr lang="en-IE" sz="900">
                          <a:effectLst/>
                        </a:rPr>
                        <a:t> </a:t>
                      </a:r>
                      <a:endParaRPr lang="en-IE" sz="900">
                        <a:effectLst/>
                        <a:latin typeface="Calibri"/>
                        <a:ea typeface="Calibri"/>
                        <a:cs typeface="Times New Roman"/>
                      </a:endParaRPr>
                    </a:p>
                  </a:txBody>
                  <a:tcPr marL="57063" marR="57063" marT="0" marB="0"/>
                </a:tc>
                <a:tc>
                  <a:txBody>
                    <a:bodyPr/>
                    <a:lstStyle/>
                    <a:p>
                      <a:pPr algn="l">
                        <a:lnSpc>
                          <a:spcPct val="115000"/>
                        </a:lnSpc>
                        <a:spcAft>
                          <a:spcPts val="0"/>
                        </a:spcAft>
                      </a:pPr>
                      <a:r>
                        <a:rPr lang="en-IE" sz="900">
                          <a:effectLst/>
                        </a:rPr>
                        <a:t> </a:t>
                      </a:r>
                      <a:endParaRPr lang="en-IE" sz="900">
                        <a:effectLst/>
                        <a:latin typeface="Calibri"/>
                        <a:ea typeface="Calibri"/>
                        <a:cs typeface="Times New Roman"/>
                      </a:endParaRPr>
                    </a:p>
                  </a:txBody>
                  <a:tcPr marL="57063" marR="57063" marT="0" marB="0"/>
                </a:tc>
                <a:tc>
                  <a:txBody>
                    <a:bodyPr/>
                    <a:lstStyle/>
                    <a:p>
                      <a:pPr algn="l">
                        <a:lnSpc>
                          <a:spcPct val="115000"/>
                        </a:lnSpc>
                        <a:spcAft>
                          <a:spcPts val="0"/>
                        </a:spcAft>
                      </a:pPr>
                      <a:r>
                        <a:rPr lang="en-IE" sz="900">
                          <a:effectLst/>
                        </a:rPr>
                        <a:t> </a:t>
                      </a:r>
                      <a:endParaRPr lang="en-IE" sz="900">
                        <a:effectLst/>
                        <a:latin typeface="Calibri"/>
                        <a:ea typeface="Calibri"/>
                        <a:cs typeface="Times New Roman"/>
                      </a:endParaRPr>
                    </a:p>
                  </a:txBody>
                  <a:tcPr marL="57063" marR="57063" marT="0" marB="0"/>
                </a:tc>
                <a:tc>
                  <a:txBody>
                    <a:bodyPr/>
                    <a:lstStyle/>
                    <a:p>
                      <a:pPr algn="l">
                        <a:lnSpc>
                          <a:spcPct val="115000"/>
                        </a:lnSpc>
                        <a:spcAft>
                          <a:spcPts val="0"/>
                        </a:spcAft>
                      </a:pPr>
                      <a:r>
                        <a:rPr lang="en-IE" sz="900">
                          <a:effectLst/>
                        </a:rPr>
                        <a:t> </a:t>
                      </a:r>
                      <a:endParaRPr lang="en-IE" sz="900">
                        <a:effectLst/>
                        <a:latin typeface="Calibri"/>
                        <a:ea typeface="Calibri"/>
                        <a:cs typeface="Times New Roman"/>
                      </a:endParaRPr>
                    </a:p>
                  </a:txBody>
                  <a:tcPr marL="57063" marR="57063" marT="0" marB="0"/>
                </a:tc>
                <a:tc>
                  <a:txBody>
                    <a:bodyPr/>
                    <a:lstStyle/>
                    <a:p>
                      <a:pPr algn="l">
                        <a:lnSpc>
                          <a:spcPct val="115000"/>
                        </a:lnSpc>
                        <a:spcAft>
                          <a:spcPts val="0"/>
                        </a:spcAft>
                      </a:pPr>
                      <a:r>
                        <a:rPr lang="en-IE" sz="900">
                          <a:effectLst/>
                        </a:rPr>
                        <a:t> </a:t>
                      </a:r>
                      <a:endParaRPr lang="en-IE" sz="900">
                        <a:effectLst/>
                        <a:latin typeface="Calibri"/>
                        <a:ea typeface="Calibri"/>
                        <a:cs typeface="Times New Roman"/>
                      </a:endParaRPr>
                    </a:p>
                  </a:txBody>
                  <a:tcPr marL="57063" marR="57063" marT="0" marB="0"/>
                </a:tc>
              </a:tr>
              <a:tr h="329699">
                <a:tc>
                  <a:txBody>
                    <a:bodyPr/>
                    <a:lstStyle/>
                    <a:p>
                      <a:pPr algn="l">
                        <a:lnSpc>
                          <a:spcPct val="115000"/>
                        </a:lnSpc>
                        <a:spcAft>
                          <a:spcPts val="0"/>
                        </a:spcAft>
                      </a:pPr>
                      <a:r>
                        <a:rPr lang="en-IE" sz="900">
                          <a:effectLst/>
                        </a:rPr>
                        <a:t>9:00 – 10:00</a:t>
                      </a:r>
                      <a:endParaRPr lang="en-IE" sz="900">
                        <a:effectLst/>
                        <a:latin typeface="Calibri"/>
                        <a:ea typeface="Calibri"/>
                        <a:cs typeface="Times New Roman"/>
                      </a:endParaRPr>
                    </a:p>
                  </a:txBody>
                  <a:tcPr marL="57063" marR="57063" marT="0" marB="0"/>
                </a:tc>
                <a:tc>
                  <a:txBody>
                    <a:bodyPr/>
                    <a:lstStyle/>
                    <a:p>
                      <a:pPr algn="l">
                        <a:lnSpc>
                          <a:spcPct val="115000"/>
                        </a:lnSpc>
                        <a:spcAft>
                          <a:spcPts val="0"/>
                        </a:spcAft>
                      </a:pPr>
                      <a:r>
                        <a:rPr lang="en-IE" sz="900">
                          <a:effectLst/>
                        </a:rPr>
                        <a:t> </a:t>
                      </a:r>
                      <a:endParaRPr lang="en-IE" sz="900">
                        <a:effectLst/>
                        <a:latin typeface="Calibri"/>
                        <a:ea typeface="Calibri"/>
                        <a:cs typeface="Times New Roman"/>
                      </a:endParaRPr>
                    </a:p>
                  </a:txBody>
                  <a:tcPr marL="57063" marR="57063" marT="0" marB="0"/>
                </a:tc>
                <a:tc>
                  <a:txBody>
                    <a:bodyPr/>
                    <a:lstStyle/>
                    <a:p>
                      <a:pPr algn="l">
                        <a:lnSpc>
                          <a:spcPct val="115000"/>
                        </a:lnSpc>
                        <a:spcAft>
                          <a:spcPts val="0"/>
                        </a:spcAft>
                      </a:pPr>
                      <a:r>
                        <a:rPr lang="en-IE" sz="900">
                          <a:effectLst/>
                        </a:rPr>
                        <a:t> </a:t>
                      </a:r>
                      <a:endParaRPr lang="en-IE" sz="900">
                        <a:effectLst/>
                        <a:latin typeface="Calibri"/>
                        <a:ea typeface="Calibri"/>
                        <a:cs typeface="Times New Roman"/>
                      </a:endParaRPr>
                    </a:p>
                  </a:txBody>
                  <a:tcPr marL="57063" marR="57063" marT="0" marB="0"/>
                </a:tc>
                <a:tc>
                  <a:txBody>
                    <a:bodyPr/>
                    <a:lstStyle/>
                    <a:p>
                      <a:pPr algn="l">
                        <a:lnSpc>
                          <a:spcPct val="115000"/>
                        </a:lnSpc>
                        <a:spcAft>
                          <a:spcPts val="0"/>
                        </a:spcAft>
                      </a:pPr>
                      <a:r>
                        <a:rPr lang="en-IE" sz="900">
                          <a:effectLst/>
                        </a:rPr>
                        <a:t> </a:t>
                      </a:r>
                      <a:endParaRPr lang="en-IE" sz="900">
                        <a:effectLst/>
                        <a:latin typeface="Calibri"/>
                        <a:ea typeface="Calibri"/>
                        <a:cs typeface="Times New Roman"/>
                      </a:endParaRPr>
                    </a:p>
                  </a:txBody>
                  <a:tcPr marL="57063" marR="57063" marT="0" marB="0"/>
                </a:tc>
                <a:tc>
                  <a:txBody>
                    <a:bodyPr/>
                    <a:lstStyle/>
                    <a:p>
                      <a:pPr algn="l">
                        <a:lnSpc>
                          <a:spcPct val="115000"/>
                        </a:lnSpc>
                        <a:spcAft>
                          <a:spcPts val="0"/>
                        </a:spcAft>
                      </a:pPr>
                      <a:r>
                        <a:rPr lang="en-IE" sz="900">
                          <a:effectLst/>
                        </a:rPr>
                        <a:t> </a:t>
                      </a:r>
                      <a:endParaRPr lang="en-IE" sz="900">
                        <a:effectLst/>
                        <a:latin typeface="Calibri"/>
                        <a:ea typeface="Calibri"/>
                        <a:cs typeface="Times New Roman"/>
                      </a:endParaRPr>
                    </a:p>
                  </a:txBody>
                  <a:tcPr marL="57063" marR="57063" marT="0" marB="0"/>
                </a:tc>
                <a:tc>
                  <a:txBody>
                    <a:bodyPr/>
                    <a:lstStyle/>
                    <a:p>
                      <a:pPr algn="l">
                        <a:lnSpc>
                          <a:spcPct val="115000"/>
                        </a:lnSpc>
                        <a:spcAft>
                          <a:spcPts val="0"/>
                        </a:spcAft>
                      </a:pPr>
                      <a:r>
                        <a:rPr lang="en-IE" sz="900">
                          <a:effectLst/>
                        </a:rPr>
                        <a:t> </a:t>
                      </a:r>
                      <a:endParaRPr lang="en-IE" sz="900">
                        <a:effectLst/>
                        <a:latin typeface="Calibri"/>
                        <a:ea typeface="Calibri"/>
                        <a:cs typeface="Times New Roman"/>
                      </a:endParaRPr>
                    </a:p>
                  </a:txBody>
                  <a:tcPr marL="57063" marR="57063" marT="0" marB="0"/>
                </a:tc>
                <a:tc>
                  <a:txBody>
                    <a:bodyPr/>
                    <a:lstStyle/>
                    <a:p>
                      <a:pPr algn="l">
                        <a:lnSpc>
                          <a:spcPct val="115000"/>
                        </a:lnSpc>
                        <a:spcAft>
                          <a:spcPts val="0"/>
                        </a:spcAft>
                      </a:pPr>
                      <a:r>
                        <a:rPr lang="en-IE" sz="900">
                          <a:effectLst/>
                        </a:rPr>
                        <a:t> </a:t>
                      </a:r>
                      <a:endParaRPr lang="en-IE" sz="900">
                        <a:effectLst/>
                        <a:latin typeface="Calibri"/>
                        <a:ea typeface="Calibri"/>
                        <a:cs typeface="Times New Roman"/>
                      </a:endParaRPr>
                    </a:p>
                  </a:txBody>
                  <a:tcPr marL="57063" marR="57063" marT="0" marB="0"/>
                </a:tc>
                <a:tc>
                  <a:txBody>
                    <a:bodyPr/>
                    <a:lstStyle/>
                    <a:p>
                      <a:pPr algn="l">
                        <a:lnSpc>
                          <a:spcPct val="115000"/>
                        </a:lnSpc>
                        <a:spcAft>
                          <a:spcPts val="0"/>
                        </a:spcAft>
                      </a:pPr>
                      <a:r>
                        <a:rPr lang="en-IE" sz="900">
                          <a:effectLst/>
                        </a:rPr>
                        <a:t> </a:t>
                      </a:r>
                      <a:endParaRPr lang="en-IE" sz="900">
                        <a:effectLst/>
                        <a:latin typeface="Calibri"/>
                        <a:ea typeface="Calibri"/>
                        <a:cs typeface="Times New Roman"/>
                      </a:endParaRPr>
                    </a:p>
                  </a:txBody>
                  <a:tcPr marL="57063" marR="57063" marT="0" marB="0"/>
                </a:tc>
              </a:tr>
              <a:tr h="329699">
                <a:tc>
                  <a:txBody>
                    <a:bodyPr/>
                    <a:lstStyle/>
                    <a:p>
                      <a:pPr algn="l">
                        <a:lnSpc>
                          <a:spcPct val="115000"/>
                        </a:lnSpc>
                        <a:spcAft>
                          <a:spcPts val="0"/>
                        </a:spcAft>
                      </a:pPr>
                      <a:r>
                        <a:rPr lang="en-IE" sz="900">
                          <a:effectLst/>
                        </a:rPr>
                        <a:t>10:00 – 11:00</a:t>
                      </a:r>
                      <a:endParaRPr lang="en-IE" sz="900">
                        <a:effectLst/>
                        <a:latin typeface="Calibri"/>
                        <a:ea typeface="Calibri"/>
                        <a:cs typeface="Times New Roman"/>
                      </a:endParaRPr>
                    </a:p>
                  </a:txBody>
                  <a:tcPr marL="57063" marR="57063" marT="0" marB="0"/>
                </a:tc>
                <a:tc>
                  <a:txBody>
                    <a:bodyPr/>
                    <a:lstStyle/>
                    <a:p>
                      <a:pPr algn="l">
                        <a:lnSpc>
                          <a:spcPct val="115000"/>
                        </a:lnSpc>
                        <a:spcAft>
                          <a:spcPts val="0"/>
                        </a:spcAft>
                      </a:pPr>
                      <a:r>
                        <a:rPr lang="en-IE" sz="900">
                          <a:effectLst/>
                          <a:highlight>
                            <a:srgbClr val="00FF00"/>
                          </a:highlight>
                        </a:rPr>
                        <a:t> </a:t>
                      </a:r>
                      <a:endParaRPr lang="en-IE" sz="900">
                        <a:effectLst/>
                        <a:latin typeface="Calibri"/>
                        <a:ea typeface="Calibri"/>
                        <a:cs typeface="Times New Roman"/>
                      </a:endParaRPr>
                    </a:p>
                  </a:txBody>
                  <a:tcPr marL="57063" marR="57063" marT="0" marB="0"/>
                </a:tc>
                <a:tc>
                  <a:txBody>
                    <a:bodyPr/>
                    <a:lstStyle/>
                    <a:p>
                      <a:pPr algn="l">
                        <a:lnSpc>
                          <a:spcPct val="115000"/>
                        </a:lnSpc>
                        <a:spcAft>
                          <a:spcPts val="0"/>
                        </a:spcAft>
                      </a:pPr>
                      <a:r>
                        <a:rPr lang="en-IE" sz="900">
                          <a:effectLst/>
                          <a:highlight>
                            <a:srgbClr val="00FF00"/>
                          </a:highlight>
                        </a:rPr>
                        <a:t> </a:t>
                      </a:r>
                      <a:endParaRPr lang="en-IE" sz="900">
                        <a:effectLst/>
                        <a:latin typeface="Calibri"/>
                        <a:ea typeface="Calibri"/>
                        <a:cs typeface="Times New Roman"/>
                      </a:endParaRPr>
                    </a:p>
                  </a:txBody>
                  <a:tcPr marL="57063" marR="57063" marT="0" marB="0"/>
                </a:tc>
                <a:tc>
                  <a:txBody>
                    <a:bodyPr/>
                    <a:lstStyle/>
                    <a:p>
                      <a:pPr algn="l">
                        <a:lnSpc>
                          <a:spcPct val="115000"/>
                        </a:lnSpc>
                        <a:spcAft>
                          <a:spcPts val="0"/>
                        </a:spcAft>
                      </a:pPr>
                      <a:r>
                        <a:rPr lang="en-IE" sz="900">
                          <a:effectLst/>
                          <a:highlight>
                            <a:srgbClr val="00FF00"/>
                          </a:highlight>
                        </a:rPr>
                        <a:t> </a:t>
                      </a:r>
                      <a:endParaRPr lang="en-IE" sz="900">
                        <a:effectLst/>
                        <a:latin typeface="Calibri"/>
                        <a:ea typeface="Calibri"/>
                        <a:cs typeface="Times New Roman"/>
                      </a:endParaRPr>
                    </a:p>
                  </a:txBody>
                  <a:tcPr marL="57063" marR="57063" marT="0" marB="0"/>
                </a:tc>
                <a:tc>
                  <a:txBody>
                    <a:bodyPr/>
                    <a:lstStyle/>
                    <a:p>
                      <a:pPr algn="l">
                        <a:lnSpc>
                          <a:spcPct val="115000"/>
                        </a:lnSpc>
                        <a:spcAft>
                          <a:spcPts val="0"/>
                        </a:spcAft>
                      </a:pPr>
                      <a:r>
                        <a:rPr lang="en-IE" sz="900">
                          <a:effectLst/>
                        </a:rPr>
                        <a:t> </a:t>
                      </a:r>
                      <a:endParaRPr lang="en-IE" sz="900">
                        <a:effectLst/>
                        <a:latin typeface="Calibri"/>
                        <a:ea typeface="Calibri"/>
                        <a:cs typeface="Times New Roman"/>
                      </a:endParaRPr>
                    </a:p>
                  </a:txBody>
                  <a:tcPr marL="57063" marR="57063" marT="0" marB="0"/>
                </a:tc>
                <a:tc>
                  <a:txBody>
                    <a:bodyPr/>
                    <a:lstStyle/>
                    <a:p>
                      <a:pPr algn="l">
                        <a:lnSpc>
                          <a:spcPct val="115000"/>
                        </a:lnSpc>
                        <a:spcAft>
                          <a:spcPts val="0"/>
                        </a:spcAft>
                      </a:pPr>
                      <a:r>
                        <a:rPr lang="en-IE" sz="900">
                          <a:effectLst/>
                        </a:rPr>
                        <a:t> </a:t>
                      </a:r>
                      <a:endParaRPr lang="en-IE" sz="900">
                        <a:effectLst/>
                        <a:latin typeface="Calibri"/>
                        <a:ea typeface="Calibri"/>
                        <a:cs typeface="Times New Roman"/>
                      </a:endParaRPr>
                    </a:p>
                  </a:txBody>
                  <a:tcPr marL="57063" marR="57063" marT="0" marB="0"/>
                </a:tc>
                <a:tc>
                  <a:txBody>
                    <a:bodyPr/>
                    <a:lstStyle/>
                    <a:p>
                      <a:pPr algn="l">
                        <a:lnSpc>
                          <a:spcPct val="115000"/>
                        </a:lnSpc>
                        <a:spcAft>
                          <a:spcPts val="0"/>
                        </a:spcAft>
                      </a:pPr>
                      <a:r>
                        <a:rPr lang="en-IE" sz="900">
                          <a:effectLst/>
                        </a:rPr>
                        <a:t> </a:t>
                      </a:r>
                      <a:endParaRPr lang="en-IE" sz="900">
                        <a:effectLst/>
                        <a:latin typeface="Calibri"/>
                        <a:ea typeface="Calibri"/>
                        <a:cs typeface="Times New Roman"/>
                      </a:endParaRPr>
                    </a:p>
                  </a:txBody>
                  <a:tcPr marL="57063" marR="57063" marT="0" marB="0"/>
                </a:tc>
                <a:tc>
                  <a:txBody>
                    <a:bodyPr/>
                    <a:lstStyle/>
                    <a:p>
                      <a:pPr algn="l">
                        <a:lnSpc>
                          <a:spcPct val="115000"/>
                        </a:lnSpc>
                        <a:spcAft>
                          <a:spcPts val="0"/>
                        </a:spcAft>
                      </a:pPr>
                      <a:r>
                        <a:rPr lang="en-IE" sz="900">
                          <a:effectLst/>
                        </a:rPr>
                        <a:t> </a:t>
                      </a:r>
                      <a:endParaRPr lang="en-IE" sz="900">
                        <a:effectLst/>
                        <a:latin typeface="Calibri"/>
                        <a:ea typeface="Calibri"/>
                        <a:cs typeface="Times New Roman"/>
                      </a:endParaRPr>
                    </a:p>
                  </a:txBody>
                  <a:tcPr marL="57063" marR="57063" marT="0" marB="0"/>
                </a:tc>
              </a:tr>
              <a:tr h="329699">
                <a:tc>
                  <a:txBody>
                    <a:bodyPr/>
                    <a:lstStyle/>
                    <a:p>
                      <a:pPr algn="l">
                        <a:lnSpc>
                          <a:spcPct val="115000"/>
                        </a:lnSpc>
                        <a:spcAft>
                          <a:spcPts val="0"/>
                        </a:spcAft>
                      </a:pPr>
                      <a:r>
                        <a:rPr lang="en-IE" sz="900">
                          <a:effectLst/>
                        </a:rPr>
                        <a:t>11:00 – 12:00</a:t>
                      </a:r>
                      <a:endParaRPr lang="en-IE" sz="900">
                        <a:effectLst/>
                        <a:latin typeface="Calibri"/>
                        <a:ea typeface="Calibri"/>
                        <a:cs typeface="Times New Roman"/>
                      </a:endParaRPr>
                    </a:p>
                  </a:txBody>
                  <a:tcPr marL="57063" marR="57063" marT="0" marB="0"/>
                </a:tc>
                <a:tc>
                  <a:txBody>
                    <a:bodyPr/>
                    <a:lstStyle/>
                    <a:p>
                      <a:pPr algn="l">
                        <a:lnSpc>
                          <a:spcPct val="115000"/>
                        </a:lnSpc>
                        <a:spcAft>
                          <a:spcPts val="0"/>
                        </a:spcAft>
                      </a:pPr>
                      <a:r>
                        <a:rPr lang="en-IE" sz="900">
                          <a:effectLst/>
                        </a:rPr>
                        <a:t> </a:t>
                      </a:r>
                      <a:endParaRPr lang="en-IE" sz="900">
                        <a:effectLst/>
                        <a:latin typeface="Calibri"/>
                        <a:ea typeface="Calibri"/>
                        <a:cs typeface="Times New Roman"/>
                      </a:endParaRPr>
                    </a:p>
                  </a:txBody>
                  <a:tcPr marL="57063" marR="57063" marT="0" marB="0"/>
                </a:tc>
                <a:tc>
                  <a:txBody>
                    <a:bodyPr/>
                    <a:lstStyle/>
                    <a:p>
                      <a:pPr algn="l">
                        <a:lnSpc>
                          <a:spcPct val="115000"/>
                        </a:lnSpc>
                        <a:spcAft>
                          <a:spcPts val="0"/>
                        </a:spcAft>
                      </a:pPr>
                      <a:r>
                        <a:rPr lang="en-IE" sz="900">
                          <a:effectLst/>
                        </a:rPr>
                        <a:t> </a:t>
                      </a:r>
                      <a:endParaRPr lang="en-IE" sz="900">
                        <a:effectLst/>
                        <a:latin typeface="Calibri"/>
                        <a:ea typeface="Calibri"/>
                        <a:cs typeface="Times New Roman"/>
                      </a:endParaRPr>
                    </a:p>
                  </a:txBody>
                  <a:tcPr marL="57063" marR="57063" marT="0" marB="0"/>
                </a:tc>
                <a:tc>
                  <a:txBody>
                    <a:bodyPr/>
                    <a:lstStyle/>
                    <a:p>
                      <a:pPr algn="l">
                        <a:lnSpc>
                          <a:spcPct val="115000"/>
                        </a:lnSpc>
                        <a:spcAft>
                          <a:spcPts val="0"/>
                        </a:spcAft>
                      </a:pPr>
                      <a:r>
                        <a:rPr lang="en-IE" sz="900">
                          <a:effectLst/>
                        </a:rPr>
                        <a:t> </a:t>
                      </a:r>
                      <a:endParaRPr lang="en-IE" sz="900">
                        <a:effectLst/>
                        <a:latin typeface="Calibri"/>
                        <a:ea typeface="Calibri"/>
                        <a:cs typeface="Times New Roman"/>
                      </a:endParaRPr>
                    </a:p>
                  </a:txBody>
                  <a:tcPr marL="57063" marR="57063" marT="0" marB="0"/>
                </a:tc>
                <a:tc>
                  <a:txBody>
                    <a:bodyPr/>
                    <a:lstStyle/>
                    <a:p>
                      <a:pPr algn="l">
                        <a:lnSpc>
                          <a:spcPct val="115000"/>
                        </a:lnSpc>
                        <a:spcAft>
                          <a:spcPts val="0"/>
                        </a:spcAft>
                      </a:pPr>
                      <a:r>
                        <a:rPr lang="en-IE" sz="900">
                          <a:effectLst/>
                        </a:rPr>
                        <a:t> </a:t>
                      </a:r>
                      <a:endParaRPr lang="en-IE" sz="900">
                        <a:effectLst/>
                        <a:latin typeface="Calibri"/>
                        <a:ea typeface="Calibri"/>
                        <a:cs typeface="Times New Roman"/>
                      </a:endParaRPr>
                    </a:p>
                  </a:txBody>
                  <a:tcPr marL="57063" marR="57063" marT="0" marB="0"/>
                </a:tc>
                <a:tc>
                  <a:txBody>
                    <a:bodyPr/>
                    <a:lstStyle/>
                    <a:p>
                      <a:pPr algn="l">
                        <a:lnSpc>
                          <a:spcPct val="115000"/>
                        </a:lnSpc>
                        <a:spcAft>
                          <a:spcPts val="0"/>
                        </a:spcAft>
                      </a:pPr>
                      <a:r>
                        <a:rPr lang="en-IE" sz="900">
                          <a:effectLst/>
                        </a:rPr>
                        <a:t> </a:t>
                      </a:r>
                      <a:endParaRPr lang="en-IE" sz="900">
                        <a:effectLst/>
                        <a:latin typeface="Calibri"/>
                        <a:ea typeface="Calibri"/>
                        <a:cs typeface="Times New Roman"/>
                      </a:endParaRPr>
                    </a:p>
                  </a:txBody>
                  <a:tcPr marL="57063" marR="57063" marT="0" marB="0"/>
                </a:tc>
                <a:tc>
                  <a:txBody>
                    <a:bodyPr/>
                    <a:lstStyle/>
                    <a:p>
                      <a:pPr algn="l">
                        <a:lnSpc>
                          <a:spcPct val="115000"/>
                        </a:lnSpc>
                        <a:spcAft>
                          <a:spcPts val="0"/>
                        </a:spcAft>
                      </a:pPr>
                      <a:r>
                        <a:rPr lang="en-IE" sz="900" dirty="0">
                          <a:effectLst/>
                        </a:rPr>
                        <a:t> </a:t>
                      </a:r>
                      <a:endParaRPr lang="en-IE" sz="900" dirty="0">
                        <a:effectLst/>
                        <a:latin typeface="Calibri"/>
                        <a:ea typeface="Calibri"/>
                        <a:cs typeface="Times New Roman"/>
                      </a:endParaRPr>
                    </a:p>
                  </a:txBody>
                  <a:tcPr marL="57063" marR="57063" marT="0" marB="0"/>
                </a:tc>
                <a:tc>
                  <a:txBody>
                    <a:bodyPr/>
                    <a:lstStyle/>
                    <a:p>
                      <a:pPr algn="l">
                        <a:lnSpc>
                          <a:spcPct val="115000"/>
                        </a:lnSpc>
                        <a:spcAft>
                          <a:spcPts val="0"/>
                        </a:spcAft>
                      </a:pPr>
                      <a:r>
                        <a:rPr lang="en-IE" sz="900">
                          <a:effectLst/>
                        </a:rPr>
                        <a:t> </a:t>
                      </a:r>
                      <a:endParaRPr lang="en-IE" sz="900">
                        <a:effectLst/>
                        <a:latin typeface="Calibri"/>
                        <a:ea typeface="Calibri"/>
                        <a:cs typeface="Times New Roman"/>
                      </a:endParaRPr>
                    </a:p>
                  </a:txBody>
                  <a:tcPr marL="57063" marR="57063" marT="0" marB="0"/>
                </a:tc>
              </a:tr>
              <a:tr h="329699">
                <a:tc>
                  <a:txBody>
                    <a:bodyPr/>
                    <a:lstStyle/>
                    <a:p>
                      <a:pPr algn="l">
                        <a:lnSpc>
                          <a:spcPct val="115000"/>
                        </a:lnSpc>
                        <a:spcAft>
                          <a:spcPts val="0"/>
                        </a:spcAft>
                      </a:pPr>
                      <a:r>
                        <a:rPr lang="en-IE" sz="900">
                          <a:effectLst/>
                        </a:rPr>
                        <a:t>12:00 - 1:00</a:t>
                      </a:r>
                      <a:endParaRPr lang="en-IE" sz="900">
                        <a:effectLst/>
                        <a:latin typeface="Calibri"/>
                        <a:ea typeface="Calibri"/>
                        <a:cs typeface="Times New Roman"/>
                      </a:endParaRPr>
                    </a:p>
                  </a:txBody>
                  <a:tcPr marL="57063" marR="57063" marT="0" marB="0"/>
                </a:tc>
                <a:tc>
                  <a:txBody>
                    <a:bodyPr/>
                    <a:lstStyle/>
                    <a:p>
                      <a:pPr algn="l">
                        <a:lnSpc>
                          <a:spcPct val="115000"/>
                        </a:lnSpc>
                        <a:spcAft>
                          <a:spcPts val="0"/>
                        </a:spcAft>
                      </a:pPr>
                      <a:r>
                        <a:rPr lang="en-IE" sz="900">
                          <a:effectLst/>
                        </a:rPr>
                        <a:t> </a:t>
                      </a:r>
                      <a:endParaRPr lang="en-IE" sz="900">
                        <a:effectLst/>
                        <a:latin typeface="Calibri"/>
                        <a:ea typeface="Calibri"/>
                        <a:cs typeface="Times New Roman"/>
                      </a:endParaRPr>
                    </a:p>
                  </a:txBody>
                  <a:tcPr marL="57063" marR="57063" marT="0" marB="0"/>
                </a:tc>
                <a:tc>
                  <a:txBody>
                    <a:bodyPr/>
                    <a:lstStyle/>
                    <a:p>
                      <a:pPr algn="l">
                        <a:lnSpc>
                          <a:spcPct val="115000"/>
                        </a:lnSpc>
                        <a:spcAft>
                          <a:spcPts val="0"/>
                        </a:spcAft>
                      </a:pPr>
                      <a:r>
                        <a:rPr lang="en-IE" sz="900">
                          <a:effectLst/>
                        </a:rPr>
                        <a:t> </a:t>
                      </a:r>
                      <a:endParaRPr lang="en-IE" sz="900">
                        <a:effectLst/>
                        <a:latin typeface="Calibri"/>
                        <a:ea typeface="Calibri"/>
                        <a:cs typeface="Times New Roman"/>
                      </a:endParaRPr>
                    </a:p>
                  </a:txBody>
                  <a:tcPr marL="57063" marR="57063" marT="0" marB="0"/>
                </a:tc>
                <a:tc>
                  <a:txBody>
                    <a:bodyPr/>
                    <a:lstStyle/>
                    <a:p>
                      <a:pPr algn="l">
                        <a:lnSpc>
                          <a:spcPct val="115000"/>
                        </a:lnSpc>
                        <a:spcAft>
                          <a:spcPts val="0"/>
                        </a:spcAft>
                      </a:pPr>
                      <a:r>
                        <a:rPr lang="en-IE" sz="900">
                          <a:effectLst/>
                        </a:rPr>
                        <a:t> </a:t>
                      </a:r>
                      <a:endParaRPr lang="en-IE" sz="900">
                        <a:effectLst/>
                        <a:latin typeface="Calibri"/>
                        <a:ea typeface="Calibri"/>
                        <a:cs typeface="Times New Roman"/>
                      </a:endParaRPr>
                    </a:p>
                  </a:txBody>
                  <a:tcPr marL="57063" marR="57063" marT="0" marB="0"/>
                </a:tc>
                <a:tc>
                  <a:txBody>
                    <a:bodyPr/>
                    <a:lstStyle/>
                    <a:p>
                      <a:pPr algn="l">
                        <a:lnSpc>
                          <a:spcPct val="115000"/>
                        </a:lnSpc>
                        <a:spcAft>
                          <a:spcPts val="0"/>
                        </a:spcAft>
                      </a:pPr>
                      <a:r>
                        <a:rPr lang="en-IE" sz="900">
                          <a:effectLst/>
                        </a:rPr>
                        <a:t> </a:t>
                      </a:r>
                      <a:endParaRPr lang="en-IE" sz="900">
                        <a:effectLst/>
                        <a:latin typeface="Calibri"/>
                        <a:ea typeface="Calibri"/>
                        <a:cs typeface="Times New Roman"/>
                      </a:endParaRPr>
                    </a:p>
                  </a:txBody>
                  <a:tcPr marL="57063" marR="57063" marT="0" marB="0"/>
                </a:tc>
                <a:tc>
                  <a:txBody>
                    <a:bodyPr/>
                    <a:lstStyle/>
                    <a:p>
                      <a:pPr algn="l">
                        <a:lnSpc>
                          <a:spcPct val="115000"/>
                        </a:lnSpc>
                        <a:spcAft>
                          <a:spcPts val="0"/>
                        </a:spcAft>
                      </a:pPr>
                      <a:r>
                        <a:rPr lang="en-IE" sz="900">
                          <a:effectLst/>
                        </a:rPr>
                        <a:t> </a:t>
                      </a:r>
                      <a:endParaRPr lang="en-IE" sz="900">
                        <a:effectLst/>
                        <a:latin typeface="Calibri"/>
                        <a:ea typeface="Calibri"/>
                        <a:cs typeface="Times New Roman"/>
                      </a:endParaRPr>
                    </a:p>
                  </a:txBody>
                  <a:tcPr marL="57063" marR="57063" marT="0" marB="0"/>
                </a:tc>
                <a:tc>
                  <a:txBody>
                    <a:bodyPr/>
                    <a:lstStyle/>
                    <a:p>
                      <a:pPr algn="l">
                        <a:lnSpc>
                          <a:spcPct val="115000"/>
                        </a:lnSpc>
                        <a:spcAft>
                          <a:spcPts val="0"/>
                        </a:spcAft>
                      </a:pPr>
                      <a:r>
                        <a:rPr lang="en-IE" sz="900">
                          <a:effectLst/>
                        </a:rPr>
                        <a:t> </a:t>
                      </a:r>
                      <a:endParaRPr lang="en-IE" sz="900">
                        <a:effectLst/>
                        <a:latin typeface="Calibri"/>
                        <a:ea typeface="Calibri"/>
                        <a:cs typeface="Times New Roman"/>
                      </a:endParaRPr>
                    </a:p>
                  </a:txBody>
                  <a:tcPr marL="57063" marR="57063" marT="0" marB="0"/>
                </a:tc>
                <a:tc>
                  <a:txBody>
                    <a:bodyPr/>
                    <a:lstStyle/>
                    <a:p>
                      <a:pPr algn="l">
                        <a:lnSpc>
                          <a:spcPct val="115000"/>
                        </a:lnSpc>
                        <a:spcAft>
                          <a:spcPts val="0"/>
                        </a:spcAft>
                      </a:pPr>
                      <a:r>
                        <a:rPr lang="en-IE" sz="900">
                          <a:effectLst/>
                        </a:rPr>
                        <a:t> </a:t>
                      </a:r>
                      <a:endParaRPr lang="en-IE" sz="900">
                        <a:effectLst/>
                        <a:latin typeface="Calibri"/>
                        <a:ea typeface="Calibri"/>
                        <a:cs typeface="Times New Roman"/>
                      </a:endParaRPr>
                    </a:p>
                  </a:txBody>
                  <a:tcPr marL="57063" marR="57063" marT="0" marB="0"/>
                </a:tc>
              </a:tr>
              <a:tr h="329699">
                <a:tc>
                  <a:txBody>
                    <a:bodyPr/>
                    <a:lstStyle/>
                    <a:p>
                      <a:pPr algn="l">
                        <a:lnSpc>
                          <a:spcPct val="115000"/>
                        </a:lnSpc>
                        <a:spcAft>
                          <a:spcPts val="0"/>
                        </a:spcAft>
                      </a:pPr>
                      <a:r>
                        <a:rPr lang="en-IE" sz="900">
                          <a:effectLst/>
                        </a:rPr>
                        <a:t>1:00 – 2:00</a:t>
                      </a:r>
                      <a:endParaRPr lang="en-IE" sz="900">
                        <a:effectLst/>
                        <a:latin typeface="Calibri"/>
                        <a:ea typeface="Calibri"/>
                        <a:cs typeface="Times New Roman"/>
                      </a:endParaRPr>
                    </a:p>
                  </a:txBody>
                  <a:tcPr marL="57063" marR="57063" marT="0" marB="0"/>
                </a:tc>
                <a:tc>
                  <a:txBody>
                    <a:bodyPr/>
                    <a:lstStyle/>
                    <a:p>
                      <a:pPr algn="l">
                        <a:lnSpc>
                          <a:spcPct val="115000"/>
                        </a:lnSpc>
                        <a:spcAft>
                          <a:spcPts val="0"/>
                        </a:spcAft>
                      </a:pPr>
                      <a:r>
                        <a:rPr lang="en-IE" sz="900">
                          <a:effectLst/>
                        </a:rPr>
                        <a:t> </a:t>
                      </a:r>
                      <a:endParaRPr lang="en-IE" sz="900">
                        <a:effectLst/>
                        <a:latin typeface="Calibri"/>
                        <a:ea typeface="Calibri"/>
                        <a:cs typeface="Times New Roman"/>
                      </a:endParaRPr>
                    </a:p>
                  </a:txBody>
                  <a:tcPr marL="57063" marR="57063" marT="0" marB="0"/>
                </a:tc>
                <a:tc>
                  <a:txBody>
                    <a:bodyPr/>
                    <a:lstStyle/>
                    <a:p>
                      <a:pPr algn="l">
                        <a:lnSpc>
                          <a:spcPct val="115000"/>
                        </a:lnSpc>
                        <a:spcAft>
                          <a:spcPts val="0"/>
                        </a:spcAft>
                      </a:pPr>
                      <a:r>
                        <a:rPr lang="en-IE" sz="900">
                          <a:effectLst/>
                        </a:rPr>
                        <a:t> </a:t>
                      </a:r>
                      <a:endParaRPr lang="en-IE" sz="900">
                        <a:effectLst/>
                        <a:latin typeface="Calibri"/>
                        <a:ea typeface="Calibri"/>
                        <a:cs typeface="Times New Roman"/>
                      </a:endParaRPr>
                    </a:p>
                  </a:txBody>
                  <a:tcPr marL="57063" marR="57063" marT="0" marB="0"/>
                </a:tc>
                <a:tc>
                  <a:txBody>
                    <a:bodyPr/>
                    <a:lstStyle/>
                    <a:p>
                      <a:pPr algn="l">
                        <a:lnSpc>
                          <a:spcPct val="115000"/>
                        </a:lnSpc>
                        <a:spcAft>
                          <a:spcPts val="0"/>
                        </a:spcAft>
                      </a:pPr>
                      <a:r>
                        <a:rPr lang="en-IE" sz="900">
                          <a:effectLst/>
                        </a:rPr>
                        <a:t> </a:t>
                      </a:r>
                      <a:endParaRPr lang="en-IE" sz="900">
                        <a:effectLst/>
                        <a:latin typeface="Calibri"/>
                        <a:ea typeface="Calibri"/>
                        <a:cs typeface="Times New Roman"/>
                      </a:endParaRPr>
                    </a:p>
                  </a:txBody>
                  <a:tcPr marL="57063" marR="57063" marT="0" marB="0"/>
                </a:tc>
                <a:tc>
                  <a:txBody>
                    <a:bodyPr/>
                    <a:lstStyle/>
                    <a:p>
                      <a:pPr algn="l">
                        <a:lnSpc>
                          <a:spcPct val="115000"/>
                        </a:lnSpc>
                        <a:spcAft>
                          <a:spcPts val="0"/>
                        </a:spcAft>
                      </a:pPr>
                      <a:r>
                        <a:rPr lang="en-IE" sz="900">
                          <a:effectLst/>
                        </a:rPr>
                        <a:t> </a:t>
                      </a:r>
                      <a:endParaRPr lang="en-IE" sz="900">
                        <a:effectLst/>
                        <a:latin typeface="Calibri"/>
                        <a:ea typeface="Calibri"/>
                        <a:cs typeface="Times New Roman"/>
                      </a:endParaRPr>
                    </a:p>
                  </a:txBody>
                  <a:tcPr marL="57063" marR="57063" marT="0" marB="0"/>
                </a:tc>
                <a:tc>
                  <a:txBody>
                    <a:bodyPr/>
                    <a:lstStyle/>
                    <a:p>
                      <a:pPr algn="l">
                        <a:lnSpc>
                          <a:spcPct val="115000"/>
                        </a:lnSpc>
                        <a:spcAft>
                          <a:spcPts val="0"/>
                        </a:spcAft>
                      </a:pPr>
                      <a:r>
                        <a:rPr lang="en-IE" sz="900">
                          <a:effectLst/>
                        </a:rPr>
                        <a:t> </a:t>
                      </a:r>
                      <a:endParaRPr lang="en-IE" sz="900">
                        <a:effectLst/>
                        <a:latin typeface="Calibri"/>
                        <a:ea typeface="Calibri"/>
                        <a:cs typeface="Times New Roman"/>
                      </a:endParaRPr>
                    </a:p>
                  </a:txBody>
                  <a:tcPr marL="57063" marR="57063" marT="0" marB="0"/>
                </a:tc>
                <a:tc>
                  <a:txBody>
                    <a:bodyPr/>
                    <a:lstStyle/>
                    <a:p>
                      <a:pPr algn="l">
                        <a:lnSpc>
                          <a:spcPct val="115000"/>
                        </a:lnSpc>
                        <a:spcAft>
                          <a:spcPts val="0"/>
                        </a:spcAft>
                      </a:pPr>
                      <a:r>
                        <a:rPr lang="en-IE" sz="900">
                          <a:effectLst/>
                        </a:rPr>
                        <a:t> </a:t>
                      </a:r>
                      <a:endParaRPr lang="en-IE" sz="900">
                        <a:effectLst/>
                        <a:latin typeface="Calibri"/>
                        <a:ea typeface="Calibri"/>
                        <a:cs typeface="Times New Roman"/>
                      </a:endParaRPr>
                    </a:p>
                  </a:txBody>
                  <a:tcPr marL="57063" marR="57063" marT="0" marB="0"/>
                </a:tc>
                <a:tc>
                  <a:txBody>
                    <a:bodyPr/>
                    <a:lstStyle/>
                    <a:p>
                      <a:pPr algn="l">
                        <a:lnSpc>
                          <a:spcPct val="115000"/>
                        </a:lnSpc>
                        <a:spcAft>
                          <a:spcPts val="0"/>
                        </a:spcAft>
                      </a:pPr>
                      <a:r>
                        <a:rPr lang="en-IE" sz="900">
                          <a:effectLst/>
                        </a:rPr>
                        <a:t> </a:t>
                      </a:r>
                      <a:endParaRPr lang="en-IE" sz="900">
                        <a:effectLst/>
                        <a:latin typeface="Calibri"/>
                        <a:ea typeface="Calibri"/>
                        <a:cs typeface="Times New Roman"/>
                      </a:endParaRPr>
                    </a:p>
                  </a:txBody>
                  <a:tcPr marL="57063" marR="57063" marT="0" marB="0"/>
                </a:tc>
              </a:tr>
              <a:tr h="329699">
                <a:tc>
                  <a:txBody>
                    <a:bodyPr/>
                    <a:lstStyle/>
                    <a:p>
                      <a:pPr algn="l">
                        <a:lnSpc>
                          <a:spcPct val="115000"/>
                        </a:lnSpc>
                        <a:spcAft>
                          <a:spcPts val="0"/>
                        </a:spcAft>
                      </a:pPr>
                      <a:r>
                        <a:rPr lang="en-IE" sz="900">
                          <a:effectLst/>
                        </a:rPr>
                        <a:t>2:00 – 3:00</a:t>
                      </a:r>
                      <a:endParaRPr lang="en-IE" sz="900">
                        <a:effectLst/>
                        <a:latin typeface="Calibri"/>
                        <a:ea typeface="Calibri"/>
                        <a:cs typeface="Times New Roman"/>
                      </a:endParaRPr>
                    </a:p>
                  </a:txBody>
                  <a:tcPr marL="57063" marR="57063" marT="0" marB="0"/>
                </a:tc>
                <a:tc>
                  <a:txBody>
                    <a:bodyPr/>
                    <a:lstStyle/>
                    <a:p>
                      <a:pPr algn="l">
                        <a:lnSpc>
                          <a:spcPct val="115000"/>
                        </a:lnSpc>
                        <a:spcAft>
                          <a:spcPts val="0"/>
                        </a:spcAft>
                      </a:pPr>
                      <a:r>
                        <a:rPr lang="en-IE" sz="900">
                          <a:effectLst/>
                        </a:rPr>
                        <a:t> </a:t>
                      </a:r>
                      <a:endParaRPr lang="en-IE" sz="900">
                        <a:effectLst/>
                        <a:latin typeface="Calibri"/>
                        <a:ea typeface="Calibri"/>
                        <a:cs typeface="Times New Roman"/>
                      </a:endParaRPr>
                    </a:p>
                  </a:txBody>
                  <a:tcPr marL="57063" marR="57063" marT="0" marB="0"/>
                </a:tc>
                <a:tc>
                  <a:txBody>
                    <a:bodyPr/>
                    <a:lstStyle/>
                    <a:p>
                      <a:pPr algn="l">
                        <a:lnSpc>
                          <a:spcPct val="115000"/>
                        </a:lnSpc>
                        <a:spcAft>
                          <a:spcPts val="0"/>
                        </a:spcAft>
                      </a:pPr>
                      <a:r>
                        <a:rPr lang="en-IE" sz="900">
                          <a:effectLst/>
                        </a:rPr>
                        <a:t> </a:t>
                      </a:r>
                      <a:endParaRPr lang="en-IE" sz="900">
                        <a:effectLst/>
                        <a:latin typeface="Calibri"/>
                        <a:ea typeface="Calibri"/>
                        <a:cs typeface="Times New Roman"/>
                      </a:endParaRPr>
                    </a:p>
                  </a:txBody>
                  <a:tcPr marL="57063" marR="57063" marT="0" marB="0"/>
                </a:tc>
                <a:tc>
                  <a:txBody>
                    <a:bodyPr/>
                    <a:lstStyle/>
                    <a:p>
                      <a:pPr algn="l">
                        <a:lnSpc>
                          <a:spcPct val="115000"/>
                        </a:lnSpc>
                        <a:spcAft>
                          <a:spcPts val="0"/>
                        </a:spcAft>
                      </a:pPr>
                      <a:r>
                        <a:rPr lang="en-IE" sz="900">
                          <a:effectLst/>
                        </a:rPr>
                        <a:t> </a:t>
                      </a:r>
                      <a:endParaRPr lang="en-IE" sz="900">
                        <a:effectLst/>
                        <a:latin typeface="Calibri"/>
                        <a:ea typeface="Calibri"/>
                        <a:cs typeface="Times New Roman"/>
                      </a:endParaRPr>
                    </a:p>
                  </a:txBody>
                  <a:tcPr marL="57063" marR="57063" marT="0" marB="0"/>
                </a:tc>
                <a:tc>
                  <a:txBody>
                    <a:bodyPr/>
                    <a:lstStyle/>
                    <a:p>
                      <a:pPr algn="l">
                        <a:lnSpc>
                          <a:spcPct val="115000"/>
                        </a:lnSpc>
                        <a:spcAft>
                          <a:spcPts val="0"/>
                        </a:spcAft>
                      </a:pPr>
                      <a:r>
                        <a:rPr lang="en-IE" sz="900">
                          <a:effectLst/>
                        </a:rPr>
                        <a:t> </a:t>
                      </a:r>
                      <a:endParaRPr lang="en-IE" sz="900">
                        <a:effectLst/>
                        <a:latin typeface="Calibri"/>
                        <a:ea typeface="Calibri"/>
                        <a:cs typeface="Times New Roman"/>
                      </a:endParaRPr>
                    </a:p>
                  </a:txBody>
                  <a:tcPr marL="57063" marR="57063" marT="0" marB="0"/>
                </a:tc>
                <a:tc>
                  <a:txBody>
                    <a:bodyPr/>
                    <a:lstStyle/>
                    <a:p>
                      <a:pPr algn="l">
                        <a:lnSpc>
                          <a:spcPct val="115000"/>
                        </a:lnSpc>
                        <a:spcAft>
                          <a:spcPts val="0"/>
                        </a:spcAft>
                      </a:pPr>
                      <a:r>
                        <a:rPr lang="en-IE" sz="900">
                          <a:effectLst/>
                        </a:rPr>
                        <a:t> </a:t>
                      </a:r>
                      <a:endParaRPr lang="en-IE" sz="900">
                        <a:effectLst/>
                        <a:latin typeface="Calibri"/>
                        <a:ea typeface="Calibri"/>
                        <a:cs typeface="Times New Roman"/>
                      </a:endParaRPr>
                    </a:p>
                  </a:txBody>
                  <a:tcPr marL="57063" marR="57063" marT="0" marB="0"/>
                </a:tc>
                <a:tc>
                  <a:txBody>
                    <a:bodyPr/>
                    <a:lstStyle/>
                    <a:p>
                      <a:pPr algn="l">
                        <a:lnSpc>
                          <a:spcPct val="115000"/>
                        </a:lnSpc>
                        <a:spcAft>
                          <a:spcPts val="0"/>
                        </a:spcAft>
                      </a:pPr>
                      <a:r>
                        <a:rPr lang="en-IE" sz="900">
                          <a:effectLst/>
                        </a:rPr>
                        <a:t> </a:t>
                      </a:r>
                      <a:endParaRPr lang="en-IE" sz="900">
                        <a:effectLst/>
                        <a:latin typeface="Calibri"/>
                        <a:ea typeface="Calibri"/>
                        <a:cs typeface="Times New Roman"/>
                      </a:endParaRPr>
                    </a:p>
                  </a:txBody>
                  <a:tcPr marL="57063" marR="57063" marT="0" marB="0"/>
                </a:tc>
                <a:tc>
                  <a:txBody>
                    <a:bodyPr/>
                    <a:lstStyle/>
                    <a:p>
                      <a:pPr algn="l">
                        <a:lnSpc>
                          <a:spcPct val="115000"/>
                        </a:lnSpc>
                        <a:spcAft>
                          <a:spcPts val="0"/>
                        </a:spcAft>
                      </a:pPr>
                      <a:r>
                        <a:rPr lang="en-IE" sz="900">
                          <a:effectLst/>
                        </a:rPr>
                        <a:t> </a:t>
                      </a:r>
                      <a:endParaRPr lang="en-IE" sz="900">
                        <a:effectLst/>
                        <a:latin typeface="Calibri"/>
                        <a:ea typeface="Calibri"/>
                        <a:cs typeface="Times New Roman"/>
                      </a:endParaRPr>
                    </a:p>
                  </a:txBody>
                  <a:tcPr marL="57063" marR="57063" marT="0" marB="0"/>
                </a:tc>
              </a:tr>
              <a:tr h="329699">
                <a:tc>
                  <a:txBody>
                    <a:bodyPr/>
                    <a:lstStyle/>
                    <a:p>
                      <a:pPr algn="l">
                        <a:lnSpc>
                          <a:spcPct val="115000"/>
                        </a:lnSpc>
                        <a:spcAft>
                          <a:spcPts val="0"/>
                        </a:spcAft>
                      </a:pPr>
                      <a:r>
                        <a:rPr lang="en-IE" sz="900">
                          <a:effectLst/>
                        </a:rPr>
                        <a:t>3:00 – 4:00</a:t>
                      </a:r>
                      <a:endParaRPr lang="en-IE" sz="900">
                        <a:effectLst/>
                        <a:latin typeface="Calibri"/>
                        <a:ea typeface="Calibri"/>
                        <a:cs typeface="Times New Roman"/>
                      </a:endParaRPr>
                    </a:p>
                  </a:txBody>
                  <a:tcPr marL="57063" marR="57063" marT="0" marB="0"/>
                </a:tc>
                <a:tc>
                  <a:txBody>
                    <a:bodyPr/>
                    <a:lstStyle/>
                    <a:p>
                      <a:pPr algn="l">
                        <a:lnSpc>
                          <a:spcPct val="115000"/>
                        </a:lnSpc>
                        <a:spcAft>
                          <a:spcPts val="0"/>
                        </a:spcAft>
                      </a:pPr>
                      <a:r>
                        <a:rPr lang="en-IE" sz="900">
                          <a:effectLst/>
                        </a:rPr>
                        <a:t> </a:t>
                      </a:r>
                      <a:endParaRPr lang="en-IE" sz="900">
                        <a:effectLst/>
                        <a:latin typeface="Calibri"/>
                        <a:ea typeface="Calibri"/>
                        <a:cs typeface="Times New Roman"/>
                      </a:endParaRPr>
                    </a:p>
                  </a:txBody>
                  <a:tcPr marL="57063" marR="57063" marT="0" marB="0"/>
                </a:tc>
                <a:tc>
                  <a:txBody>
                    <a:bodyPr/>
                    <a:lstStyle/>
                    <a:p>
                      <a:pPr algn="l">
                        <a:lnSpc>
                          <a:spcPct val="115000"/>
                        </a:lnSpc>
                        <a:spcAft>
                          <a:spcPts val="0"/>
                        </a:spcAft>
                      </a:pPr>
                      <a:r>
                        <a:rPr lang="en-IE" sz="900">
                          <a:effectLst/>
                        </a:rPr>
                        <a:t> </a:t>
                      </a:r>
                      <a:endParaRPr lang="en-IE" sz="900">
                        <a:effectLst/>
                        <a:latin typeface="Calibri"/>
                        <a:ea typeface="Calibri"/>
                        <a:cs typeface="Times New Roman"/>
                      </a:endParaRPr>
                    </a:p>
                  </a:txBody>
                  <a:tcPr marL="57063" marR="57063" marT="0" marB="0"/>
                </a:tc>
                <a:tc>
                  <a:txBody>
                    <a:bodyPr/>
                    <a:lstStyle/>
                    <a:p>
                      <a:pPr algn="l">
                        <a:lnSpc>
                          <a:spcPct val="115000"/>
                        </a:lnSpc>
                        <a:spcAft>
                          <a:spcPts val="0"/>
                        </a:spcAft>
                      </a:pPr>
                      <a:r>
                        <a:rPr lang="en-IE" sz="900">
                          <a:effectLst/>
                        </a:rPr>
                        <a:t> </a:t>
                      </a:r>
                      <a:endParaRPr lang="en-IE" sz="900">
                        <a:effectLst/>
                        <a:latin typeface="Calibri"/>
                        <a:ea typeface="Calibri"/>
                        <a:cs typeface="Times New Roman"/>
                      </a:endParaRPr>
                    </a:p>
                  </a:txBody>
                  <a:tcPr marL="57063" marR="57063" marT="0" marB="0"/>
                </a:tc>
                <a:tc>
                  <a:txBody>
                    <a:bodyPr/>
                    <a:lstStyle/>
                    <a:p>
                      <a:pPr algn="l">
                        <a:lnSpc>
                          <a:spcPct val="115000"/>
                        </a:lnSpc>
                        <a:spcAft>
                          <a:spcPts val="0"/>
                        </a:spcAft>
                      </a:pPr>
                      <a:r>
                        <a:rPr lang="en-IE" sz="900">
                          <a:effectLst/>
                        </a:rPr>
                        <a:t> </a:t>
                      </a:r>
                      <a:endParaRPr lang="en-IE" sz="900">
                        <a:effectLst/>
                        <a:latin typeface="Calibri"/>
                        <a:ea typeface="Calibri"/>
                        <a:cs typeface="Times New Roman"/>
                      </a:endParaRPr>
                    </a:p>
                  </a:txBody>
                  <a:tcPr marL="57063" marR="57063" marT="0" marB="0"/>
                </a:tc>
                <a:tc>
                  <a:txBody>
                    <a:bodyPr/>
                    <a:lstStyle/>
                    <a:p>
                      <a:pPr algn="l">
                        <a:lnSpc>
                          <a:spcPct val="115000"/>
                        </a:lnSpc>
                        <a:spcAft>
                          <a:spcPts val="0"/>
                        </a:spcAft>
                      </a:pPr>
                      <a:r>
                        <a:rPr lang="en-IE" sz="900">
                          <a:effectLst/>
                        </a:rPr>
                        <a:t> </a:t>
                      </a:r>
                      <a:endParaRPr lang="en-IE" sz="900">
                        <a:effectLst/>
                        <a:latin typeface="Calibri"/>
                        <a:ea typeface="Calibri"/>
                        <a:cs typeface="Times New Roman"/>
                      </a:endParaRPr>
                    </a:p>
                  </a:txBody>
                  <a:tcPr marL="57063" marR="57063" marT="0" marB="0"/>
                </a:tc>
                <a:tc>
                  <a:txBody>
                    <a:bodyPr/>
                    <a:lstStyle/>
                    <a:p>
                      <a:pPr algn="l">
                        <a:lnSpc>
                          <a:spcPct val="115000"/>
                        </a:lnSpc>
                        <a:spcAft>
                          <a:spcPts val="0"/>
                        </a:spcAft>
                      </a:pPr>
                      <a:r>
                        <a:rPr lang="en-IE" sz="900">
                          <a:effectLst/>
                        </a:rPr>
                        <a:t> </a:t>
                      </a:r>
                      <a:endParaRPr lang="en-IE" sz="900">
                        <a:effectLst/>
                        <a:latin typeface="Calibri"/>
                        <a:ea typeface="Calibri"/>
                        <a:cs typeface="Times New Roman"/>
                      </a:endParaRPr>
                    </a:p>
                  </a:txBody>
                  <a:tcPr marL="57063" marR="57063" marT="0" marB="0"/>
                </a:tc>
                <a:tc>
                  <a:txBody>
                    <a:bodyPr/>
                    <a:lstStyle/>
                    <a:p>
                      <a:pPr algn="l">
                        <a:lnSpc>
                          <a:spcPct val="115000"/>
                        </a:lnSpc>
                        <a:spcAft>
                          <a:spcPts val="0"/>
                        </a:spcAft>
                      </a:pPr>
                      <a:r>
                        <a:rPr lang="en-IE" sz="900">
                          <a:effectLst/>
                        </a:rPr>
                        <a:t> </a:t>
                      </a:r>
                      <a:endParaRPr lang="en-IE" sz="900">
                        <a:effectLst/>
                        <a:latin typeface="Calibri"/>
                        <a:ea typeface="Calibri"/>
                        <a:cs typeface="Times New Roman"/>
                      </a:endParaRPr>
                    </a:p>
                  </a:txBody>
                  <a:tcPr marL="57063" marR="57063" marT="0" marB="0"/>
                </a:tc>
              </a:tr>
              <a:tr h="329699">
                <a:tc>
                  <a:txBody>
                    <a:bodyPr/>
                    <a:lstStyle/>
                    <a:p>
                      <a:pPr algn="l">
                        <a:lnSpc>
                          <a:spcPct val="115000"/>
                        </a:lnSpc>
                        <a:spcAft>
                          <a:spcPts val="0"/>
                        </a:spcAft>
                      </a:pPr>
                      <a:r>
                        <a:rPr lang="en-IE" sz="900">
                          <a:effectLst/>
                        </a:rPr>
                        <a:t>4:00 – 5:00</a:t>
                      </a:r>
                      <a:endParaRPr lang="en-IE" sz="900">
                        <a:effectLst/>
                        <a:latin typeface="Calibri"/>
                        <a:ea typeface="Calibri"/>
                        <a:cs typeface="Times New Roman"/>
                      </a:endParaRPr>
                    </a:p>
                  </a:txBody>
                  <a:tcPr marL="57063" marR="57063" marT="0" marB="0"/>
                </a:tc>
                <a:tc>
                  <a:txBody>
                    <a:bodyPr/>
                    <a:lstStyle/>
                    <a:p>
                      <a:pPr algn="l">
                        <a:lnSpc>
                          <a:spcPct val="115000"/>
                        </a:lnSpc>
                        <a:spcAft>
                          <a:spcPts val="0"/>
                        </a:spcAft>
                      </a:pPr>
                      <a:r>
                        <a:rPr lang="en-IE" sz="900">
                          <a:effectLst/>
                        </a:rPr>
                        <a:t> </a:t>
                      </a:r>
                      <a:endParaRPr lang="en-IE" sz="900">
                        <a:effectLst/>
                        <a:latin typeface="Calibri"/>
                        <a:ea typeface="Calibri"/>
                        <a:cs typeface="Times New Roman"/>
                      </a:endParaRPr>
                    </a:p>
                  </a:txBody>
                  <a:tcPr marL="57063" marR="57063" marT="0" marB="0"/>
                </a:tc>
                <a:tc>
                  <a:txBody>
                    <a:bodyPr/>
                    <a:lstStyle/>
                    <a:p>
                      <a:pPr algn="l">
                        <a:lnSpc>
                          <a:spcPct val="115000"/>
                        </a:lnSpc>
                        <a:spcAft>
                          <a:spcPts val="0"/>
                        </a:spcAft>
                      </a:pPr>
                      <a:r>
                        <a:rPr lang="en-IE" sz="900">
                          <a:effectLst/>
                        </a:rPr>
                        <a:t> </a:t>
                      </a:r>
                      <a:endParaRPr lang="en-IE" sz="900">
                        <a:effectLst/>
                        <a:latin typeface="Calibri"/>
                        <a:ea typeface="Calibri"/>
                        <a:cs typeface="Times New Roman"/>
                      </a:endParaRPr>
                    </a:p>
                  </a:txBody>
                  <a:tcPr marL="57063" marR="57063" marT="0" marB="0"/>
                </a:tc>
                <a:tc>
                  <a:txBody>
                    <a:bodyPr/>
                    <a:lstStyle/>
                    <a:p>
                      <a:pPr algn="l">
                        <a:lnSpc>
                          <a:spcPct val="115000"/>
                        </a:lnSpc>
                        <a:spcAft>
                          <a:spcPts val="0"/>
                        </a:spcAft>
                      </a:pPr>
                      <a:r>
                        <a:rPr lang="en-IE" sz="900">
                          <a:effectLst/>
                        </a:rPr>
                        <a:t> </a:t>
                      </a:r>
                      <a:endParaRPr lang="en-IE" sz="900">
                        <a:effectLst/>
                        <a:latin typeface="Calibri"/>
                        <a:ea typeface="Calibri"/>
                        <a:cs typeface="Times New Roman"/>
                      </a:endParaRPr>
                    </a:p>
                  </a:txBody>
                  <a:tcPr marL="57063" marR="57063" marT="0" marB="0"/>
                </a:tc>
                <a:tc>
                  <a:txBody>
                    <a:bodyPr/>
                    <a:lstStyle/>
                    <a:p>
                      <a:pPr algn="l">
                        <a:lnSpc>
                          <a:spcPct val="115000"/>
                        </a:lnSpc>
                        <a:spcAft>
                          <a:spcPts val="0"/>
                        </a:spcAft>
                      </a:pPr>
                      <a:r>
                        <a:rPr lang="en-IE" sz="900">
                          <a:effectLst/>
                        </a:rPr>
                        <a:t> </a:t>
                      </a:r>
                      <a:endParaRPr lang="en-IE" sz="900">
                        <a:effectLst/>
                        <a:latin typeface="Calibri"/>
                        <a:ea typeface="Calibri"/>
                        <a:cs typeface="Times New Roman"/>
                      </a:endParaRPr>
                    </a:p>
                  </a:txBody>
                  <a:tcPr marL="57063" marR="57063" marT="0" marB="0"/>
                </a:tc>
                <a:tc>
                  <a:txBody>
                    <a:bodyPr/>
                    <a:lstStyle/>
                    <a:p>
                      <a:pPr algn="l">
                        <a:lnSpc>
                          <a:spcPct val="115000"/>
                        </a:lnSpc>
                        <a:spcAft>
                          <a:spcPts val="0"/>
                        </a:spcAft>
                      </a:pPr>
                      <a:r>
                        <a:rPr lang="en-IE" sz="900">
                          <a:effectLst/>
                        </a:rPr>
                        <a:t> </a:t>
                      </a:r>
                      <a:endParaRPr lang="en-IE" sz="900">
                        <a:effectLst/>
                        <a:latin typeface="Calibri"/>
                        <a:ea typeface="Calibri"/>
                        <a:cs typeface="Times New Roman"/>
                      </a:endParaRPr>
                    </a:p>
                  </a:txBody>
                  <a:tcPr marL="57063" marR="57063" marT="0" marB="0"/>
                </a:tc>
                <a:tc>
                  <a:txBody>
                    <a:bodyPr/>
                    <a:lstStyle/>
                    <a:p>
                      <a:pPr algn="l">
                        <a:lnSpc>
                          <a:spcPct val="115000"/>
                        </a:lnSpc>
                        <a:spcAft>
                          <a:spcPts val="0"/>
                        </a:spcAft>
                      </a:pPr>
                      <a:r>
                        <a:rPr lang="en-IE" sz="900">
                          <a:effectLst/>
                        </a:rPr>
                        <a:t> </a:t>
                      </a:r>
                      <a:endParaRPr lang="en-IE" sz="900">
                        <a:effectLst/>
                        <a:latin typeface="Calibri"/>
                        <a:ea typeface="Calibri"/>
                        <a:cs typeface="Times New Roman"/>
                      </a:endParaRPr>
                    </a:p>
                  </a:txBody>
                  <a:tcPr marL="57063" marR="57063" marT="0" marB="0"/>
                </a:tc>
                <a:tc>
                  <a:txBody>
                    <a:bodyPr/>
                    <a:lstStyle/>
                    <a:p>
                      <a:pPr algn="l">
                        <a:lnSpc>
                          <a:spcPct val="115000"/>
                        </a:lnSpc>
                        <a:spcAft>
                          <a:spcPts val="0"/>
                        </a:spcAft>
                      </a:pPr>
                      <a:r>
                        <a:rPr lang="en-IE" sz="900">
                          <a:effectLst/>
                        </a:rPr>
                        <a:t> </a:t>
                      </a:r>
                      <a:endParaRPr lang="en-IE" sz="900">
                        <a:effectLst/>
                        <a:latin typeface="Calibri"/>
                        <a:ea typeface="Calibri"/>
                        <a:cs typeface="Times New Roman"/>
                      </a:endParaRPr>
                    </a:p>
                  </a:txBody>
                  <a:tcPr marL="57063" marR="57063" marT="0" marB="0"/>
                </a:tc>
              </a:tr>
              <a:tr h="329699">
                <a:tc>
                  <a:txBody>
                    <a:bodyPr/>
                    <a:lstStyle/>
                    <a:p>
                      <a:pPr algn="l">
                        <a:lnSpc>
                          <a:spcPct val="115000"/>
                        </a:lnSpc>
                        <a:spcAft>
                          <a:spcPts val="0"/>
                        </a:spcAft>
                      </a:pPr>
                      <a:r>
                        <a:rPr lang="en-IE" sz="900">
                          <a:effectLst/>
                        </a:rPr>
                        <a:t>5:00 – 6:00</a:t>
                      </a:r>
                      <a:endParaRPr lang="en-IE" sz="900">
                        <a:effectLst/>
                        <a:latin typeface="Calibri"/>
                        <a:ea typeface="Calibri"/>
                        <a:cs typeface="Times New Roman"/>
                      </a:endParaRPr>
                    </a:p>
                  </a:txBody>
                  <a:tcPr marL="57063" marR="57063" marT="0" marB="0"/>
                </a:tc>
                <a:tc>
                  <a:txBody>
                    <a:bodyPr/>
                    <a:lstStyle/>
                    <a:p>
                      <a:pPr algn="l">
                        <a:lnSpc>
                          <a:spcPct val="115000"/>
                        </a:lnSpc>
                        <a:spcAft>
                          <a:spcPts val="0"/>
                        </a:spcAft>
                      </a:pPr>
                      <a:r>
                        <a:rPr lang="en-IE" sz="900">
                          <a:effectLst/>
                        </a:rPr>
                        <a:t> </a:t>
                      </a:r>
                      <a:endParaRPr lang="en-IE" sz="900">
                        <a:effectLst/>
                        <a:latin typeface="Calibri"/>
                        <a:ea typeface="Calibri"/>
                        <a:cs typeface="Times New Roman"/>
                      </a:endParaRPr>
                    </a:p>
                  </a:txBody>
                  <a:tcPr marL="57063" marR="57063" marT="0" marB="0"/>
                </a:tc>
                <a:tc>
                  <a:txBody>
                    <a:bodyPr/>
                    <a:lstStyle/>
                    <a:p>
                      <a:pPr algn="l">
                        <a:lnSpc>
                          <a:spcPct val="115000"/>
                        </a:lnSpc>
                        <a:spcAft>
                          <a:spcPts val="0"/>
                        </a:spcAft>
                      </a:pPr>
                      <a:r>
                        <a:rPr lang="en-IE" sz="900">
                          <a:effectLst/>
                        </a:rPr>
                        <a:t> </a:t>
                      </a:r>
                      <a:endParaRPr lang="en-IE" sz="900">
                        <a:effectLst/>
                        <a:latin typeface="Calibri"/>
                        <a:ea typeface="Calibri"/>
                        <a:cs typeface="Times New Roman"/>
                      </a:endParaRPr>
                    </a:p>
                  </a:txBody>
                  <a:tcPr marL="57063" marR="57063" marT="0" marB="0"/>
                </a:tc>
                <a:tc>
                  <a:txBody>
                    <a:bodyPr/>
                    <a:lstStyle/>
                    <a:p>
                      <a:pPr algn="l">
                        <a:lnSpc>
                          <a:spcPct val="115000"/>
                        </a:lnSpc>
                        <a:spcAft>
                          <a:spcPts val="0"/>
                        </a:spcAft>
                      </a:pPr>
                      <a:r>
                        <a:rPr lang="en-IE" sz="900">
                          <a:effectLst/>
                        </a:rPr>
                        <a:t> </a:t>
                      </a:r>
                      <a:endParaRPr lang="en-IE" sz="900">
                        <a:effectLst/>
                        <a:latin typeface="Calibri"/>
                        <a:ea typeface="Calibri"/>
                        <a:cs typeface="Times New Roman"/>
                      </a:endParaRPr>
                    </a:p>
                  </a:txBody>
                  <a:tcPr marL="57063" marR="57063" marT="0" marB="0"/>
                </a:tc>
                <a:tc>
                  <a:txBody>
                    <a:bodyPr/>
                    <a:lstStyle/>
                    <a:p>
                      <a:pPr algn="l">
                        <a:lnSpc>
                          <a:spcPct val="115000"/>
                        </a:lnSpc>
                        <a:spcAft>
                          <a:spcPts val="0"/>
                        </a:spcAft>
                      </a:pPr>
                      <a:r>
                        <a:rPr lang="en-IE" sz="900">
                          <a:effectLst/>
                        </a:rPr>
                        <a:t> </a:t>
                      </a:r>
                      <a:endParaRPr lang="en-IE" sz="900">
                        <a:effectLst/>
                        <a:latin typeface="Calibri"/>
                        <a:ea typeface="Calibri"/>
                        <a:cs typeface="Times New Roman"/>
                      </a:endParaRPr>
                    </a:p>
                  </a:txBody>
                  <a:tcPr marL="57063" marR="57063" marT="0" marB="0"/>
                </a:tc>
                <a:tc>
                  <a:txBody>
                    <a:bodyPr/>
                    <a:lstStyle/>
                    <a:p>
                      <a:pPr algn="l">
                        <a:lnSpc>
                          <a:spcPct val="115000"/>
                        </a:lnSpc>
                        <a:spcAft>
                          <a:spcPts val="0"/>
                        </a:spcAft>
                      </a:pPr>
                      <a:r>
                        <a:rPr lang="en-IE" sz="900">
                          <a:effectLst/>
                        </a:rPr>
                        <a:t> </a:t>
                      </a:r>
                      <a:endParaRPr lang="en-IE" sz="900">
                        <a:effectLst/>
                        <a:latin typeface="Calibri"/>
                        <a:ea typeface="Calibri"/>
                        <a:cs typeface="Times New Roman"/>
                      </a:endParaRPr>
                    </a:p>
                  </a:txBody>
                  <a:tcPr marL="57063" marR="57063" marT="0" marB="0"/>
                </a:tc>
                <a:tc>
                  <a:txBody>
                    <a:bodyPr/>
                    <a:lstStyle/>
                    <a:p>
                      <a:pPr algn="l">
                        <a:lnSpc>
                          <a:spcPct val="115000"/>
                        </a:lnSpc>
                        <a:spcAft>
                          <a:spcPts val="0"/>
                        </a:spcAft>
                      </a:pPr>
                      <a:r>
                        <a:rPr lang="en-IE" sz="900">
                          <a:effectLst/>
                        </a:rPr>
                        <a:t> </a:t>
                      </a:r>
                      <a:endParaRPr lang="en-IE" sz="900">
                        <a:effectLst/>
                        <a:latin typeface="Calibri"/>
                        <a:ea typeface="Calibri"/>
                        <a:cs typeface="Times New Roman"/>
                      </a:endParaRPr>
                    </a:p>
                  </a:txBody>
                  <a:tcPr marL="57063" marR="57063" marT="0" marB="0"/>
                </a:tc>
                <a:tc>
                  <a:txBody>
                    <a:bodyPr/>
                    <a:lstStyle/>
                    <a:p>
                      <a:pPr algn="l">
                        <a:lnSpc>
                          <a:spcPct val="115000"/>
                        </a:lnSpc>
                        <a:spcAft>
                          <a:spcPts val="0"/>
                        </a:spcAft>
                      </a:pPr>
                      <a:r>
                        <a:rPr lang="en-IE" sz="900">
                          <a:effectLst/>
                        </a:rPr>
                        <a:t> </a:t>
                      </a:r>
                      <a:endParaRPr lang="en-IE" sz="900">
                        <a:effectLst/>
                        <a:latin typeface="Calibri"/>
                        <a:ea typeface="Calibri"/>
                        <a:cs typeface="Times New Roman"/>
                      </a:endParaRPr>
                    </a:p>
                  </a:txBody>
                  <a:tcPr marL="57063" marR="57063" marT="0" marB="0"/>
                </a:tc>
              </a:tr>
              <a:tr h="329699">
                <a:tc>
                  <a:txBody>
                    <a:bodyPr/>
                    <a:lstStyle/>
                    <a:p>
                      <a:pPr algn="l">
                        <a:lnSpc>
                          <a:spcPct val="115000"/>
                        </a:lnSpc>
                        <a:spcAft>
                          <a:spcPts val="0"/>
                        </a:spcAft>
                      </a:pPr>
                      <a:r>
                        <a:rPr lang="en-IE" sz="900">
                          <a:effectLst/>
                        </a:rPr>
                        <a:t>6:00 – 7:00</a:t>
                      </a:r>
                      <a:endParaRPr lang="en-IE" sz="900">
                        <a:effectLst/>
                        <a:latin typeface="Calibri"/>
                        <a:ea typeface="Calibri"/>
                        <a:cs typeface="Times New Roman"/>
                      </a:endParaRPr>
                    </a:p>
                  </a:txBody>
                  <a:tcPr marL="57063" marR="57063" marT="0" marB="0"/>
                </a:tc>
                <a:tc>
                  <a:txBody>
                    <a:bodyPr/>
                    <a:lstStyle/>
                    <a:p>
                      <a:pPr algn="l">
                        <a:lnSpc>
                          <a:spcPct val="115000"/>
                        </a:lnSpc>
                        <a:spcAft>
                          <a:spcPts val="0"/>
                        </a:spcAft>
                      </a:pPr>
                      <a:r>
                        <a:rPr lang="en-IE" sz="900">
                          <a:effectLst/>
                        </a:rPr>
                        <a:t> </a:t>
                      </a:r>
                      <a:endParaRPr lang="en-IE" sz="900">
                        <a:effectLst/>
                        <a:latin typeface="Calibri"/>
                        <a:ea typeface="Calibri"/>
                        <a:cs typeface="Times New Roman"/>
                      </a:endParaRPr>
                    </a:p>
                  </a:txBody>
                  <a:tcPr marL="57063" marR="57063" marT="0" marB="0"/>
                </a:tc>
                <a:tc>
                  <a:txBody>
                    <a:bodyPr/>
                    <a:lstStyle/>
                    <a:p>
                      <a:pPr algn="l">
                        <a:lnSpc>
                          <a:spcPct val="115000"/>
                        </a:lnSpc>
                        <a:spcAft>
                          <a:spcPts val="0"/>
                        </a:spcAft>
                      </a:pPr>
                      <a:r>
                        <a:rPr lang="en-IE" sz="900">
                          <a:effectLst/>
                        </a:rPr>
                        <a:t> </a:t>
                      </a:r>
                      <a:endParaRPr lang="en-IE" sz="900">
                        <a:effectLst/>
                        <a:latin typeface="Calibri"/>
                        <a:ea typeface="Calibri"/>
                        <a:cs typeface="Times New Roman"/>
                      </a:endParaRPr>
                    </a:p>
                  </a:txBody>
                  <a:tcPr marL="57063" marR="57063" marT="0" marB="0"/>
                </a:tc>
                <a:tc>
                  <a:txBody>
                    <a:bodyPr/>
                    <a:lstStyle/>
                    <a:p>
                      <a:pPr algn="l">
                        <a:lnSpc>
                          <a:spcPct val="115000"/>
                        </a:lnSpc>
                        <a:spcAft>
                          <a:spcPts val="0"/>
                        </a:spcAft>
                      </a:pPr>
                      <a:r>
                        <a:rPr lang="en-IE" sz="900">
                          <a:effectLst/>
                        </a:rPr>
                        <a:t> </a:t>
                      </a:r>
                      <a:endParaRPr lang="en-IE" sz="900">
                        <a:effectLst/>
                        <a:latin typeface="Calibri"/>
                        <a:ea typeface="Calibri"/>
                        <a:cs typeface="Times New Roman"/>
                      </a:endParaRPr>
                    </a:p>
                  </a:txBody>
                  <a:tcPr marL="57063" marR="57063" marT="0" marB="0"/>
                </a:tc>
                <a:tc>
                  <a:txBody>
                    <a:bodyPr/>
                    <a:lstStyle/>
                    <a:p>
                      <a:pPr algn="l">
                        <a:lnSpc>
                          <a:spcPct val="115000"/>
                        </a:lnSpc>
                        <a:spcAft>
                          <a:spcPts val="0"/>
                        </a:spcAft>
                      </a:pPr>
                      <a:r>
                        <a:rPr lang="en-IE" sz="900">
                          <a:effectLst/>
                        </a:rPr>
                        <a:t> </a:t>
                      </a:r>
                      <a:endParaRPr lang="en-IE" sz="900">
                        <a:effectLst/>
                        <a:latin typeface="Calibri"/>
                        <a:ea typeface="Calibri"/>
                        <a:cs typeface="Times New Roman"/>
                      </a:endParaRPr>
                    </a:p>
                  </a:txBody>
                  <a:tcPr marL="57063" marR="57063" marT="0" marB="0"/>
                </a:tc>
                <a:tc>
                  <a:txBody>
                    <a:bodyPr/>
                    <a:lstStyle/>
                    <a:p>
                      <a:pPr algn="l">
                        <a:lnSpc>
                          <a:spcPct val="115000"/>
                        </a:lnSpc>
                        <a:spcAft>
                          <a:spcPts val="0"/>
                        </a:spcAft>
                      </a:pPr>
                      <a:r>
                        <a:rPr lang="en-IE" sz="900">
                          <a:effectLst/>
                        </a:rPr>
                        <a:t> </a:t>
                      </a:r>
                      <a:endParaRPr lang="en-IE" sz="900">
                        <a:effectLst/>
                        <a:latin typeface="Calibri"/>
                        <a:ea typeface="Calibri"/>
                        <a:cs typeface="Times New Roman"/>
                      </a:endParaRPr>
                    </a:p>
                  </a:txBody>
                  <a:tcPr marL="57063" marR="57063" marT="0" marB="0"/>
                </a:tc>
                <a:tc>
                  <a:txBody>
                    <a:bodyPr/>
                    <a:lstStyle/>
                    <a:p>
                      <a:pPr algn="l">
                        <a:lnSpc>
                          <a:spcPct val="115000"/>
                        </a:lnSpc>
                        <a:spcAft>
                          <a:spcPts val="0"/>
                        </a:spcAft>
                      </a:pPr>
                      <a:r>
                        <a:rPr lang="en-IE" sz="900">
                          <a:effectLst/>
                        </a:rPr>
                        <a:t> </a:t>
                      </a:r>
                      <a:endParaRPr lang="en-IE" sz="900">
                        <a:effectLst/>
                        <a:latin typeface="Calibri"/>
                        <a:ea typeface="Calibri"/>
                        <a:cs typeface="Times New Roman"/>
                      </a:endParaRPr>
                    </a:p>
                  </a:txBody>
                  <a:tcPr marL="57063" marR="57063" marT="0" marB="0"/>
                </a:tc>
                <a:tc>
                  <a:txBody>
                    <a:bodyPr/>
                    <a:lstStyle/>
                    <a:p>
                      <a:pPr algn="l">
                        <a:lnSpc>
                          <a:spcPct val="115000"/>
                        </a:lnSpc>
                        <a:spcAft>
                          <a:spcPts val="0"/>
                        </a:spcAft>
                      </a:pPr>
                      <a:r>
                        <a:rPr lang="en-IE" sz="900">
                          <a:effectLst/>
                        </a:rPr>
                        <a:t> </a:t>
                      </a:r>
                      <a:endParaRPr lang="en-IE" sz="900">
                        <a:effectLst/>
                        <a:latin typeface="Calibri"/>
                        <a:ea typeface="Calibri"/>
                        <a:cs typeface="Times New Roman"/>
                      </a:endParaRPr>
                    </a:p>
                  </a:txBody>
                  <a:tcPr marL="57063" marR="57063" marT="0" marB="0"/>
                </a:tc>
              </a:tr>
              <a:tr h="329699">
                <a:tc>
                  <a:txBody>
                    <a:bodyPr/>
                    <a:lstStyle/>
                    <a:p>
                      <a:pPr algn="l">
                        <a:lnSpc>
                          <a:spcPct val="115000"/>
                        </a:lnSpc>
                        <a:spcAft>
                          <a:spcPts val="0"/>
                        </a:spcAft>
                      </a:pPr>
                      <a:r>
                        <a:rPr lang="en-IE" sz="900">
                          <a:effectLst/>
                        </a:rPr>
                        <a:t>7:00 – 8:00</a:t>
                      </a:r>
                      <a:endParaRPr lang="en-IE" sz="900">
                        <a:effectLst/>
                        <a:latin typeface="Calibri"/>
                        <a:ea typeface="Calibri"/>
                        <a:cs typeface="Times New Roman"/>
                      </a:endParaRPr>
                    </a:p>
                  </a:txBody>
                  <a:tcPr marL="57063" marR="57063" marT="0" marB="0"/>
                </a:tc>
                <a:tc>
                  <a:txBody>
                    <a:bodyPr/>
                    <a:lstStyle/>
                    <a:p>
                      <a:pPr algn="l">
                        <a:lnSpc>
                          <a:spcPct val="115000"/>
                        </a:lnSpc>
                        <a:spcAft>
                          <a:spcPts val="0"/>
                        </a:spcAft>
                      </a:pPr>
                      <a:r>
                        <a:rPr lang="en-IE" sz="900">
                          <a:effectLst/>
                        </a:rPr>
                        <a:t> </a:t>
                      </a:r>
                      <a:endParaRPr lang="en-IE" sz="900">
                        <a:effectLst/>
                        <a:latin typeface="Calibri"/>
                        <a:ea typeface="Calibri"/>
                        <a:cs typeface="Times New Roman"/>
                      </a:endParaRPr>
                    </a:p>
                  </a:txBody>
                  <a:tcPr marL="57063" marR="57063" marT="0" marB="0"/>
                </a:tc>
                <a:tc>
                  <a:txBody>
                    <a:bodyPr/>
                    <a:lstStyle/>
                    <a:p>
                      <a:pPr algn="l">
                        <a:lnSpc>
                          <a:spcPct val="115000"/>
                        </a:lnSpc>
                        <a:spcAft>
                          <a:spcPts val="0"/>
                        </a:spcAft>
                      </a:pPr>
                      <a:r>
                        <a:rPr lang="en-IE" sz="900">
                          <a:effectLst/>
                        </a:rPr>
                        <a:t> </a:t>
                      </a:r>
                      <a:endParaRPr lang="en-IE" sz="900">
                        <a:effectLst/>
                        <a:latin typeface="Calibri"/>
                        <a:ea typeface="Calibri"/>
                        <a:cs typeface="Times New Roman"/>
                      </a:endParaRPr>
                    </a:p>
                  </a:txBody>
                  <a:tcPr marL="57063" marR="57063" marT="0" marB="0"/>
                </a:tc>
                <a:tc>
                  <a:txBody>
                    <a:bodyPr/>
                    <a:lstStyle/>
                    <a:p>
                      <a:pPr algn="l">
                        <a:lnSpc>
                          <a:spcPct val="115000"/>
                        </a:lnSpc>
                        <a:spcAft>
                          <a:spcPts val="0"/>
                        </a:spcAft>
                      </a:pPr>
                      <a:r>
                        <a:rPr lang="en-IE" sz="900">
                          <a:effectLst/>
                        </a:rPr>
                        <a:t> </a:t>
                      </a:r>
                      <a:endParaRPr lang="en-IE" sz="900">
                        <a:effectLst/>
                        <a:latin typeface="Calibri"/>
                        <a:ea typeface="Calibri"/>
                        <a:cs typeface="Times New Roman"/>
                      </a:endParaRPr>
                    </a:p>
                  </a:txBody>
                  <a:tcPr marL="57063" marR="57063" marT="0" marB="0"/>
                </a:tc>
                <a:tc>
                  <a:txBody>
                    <a:bodyPr/>
                    <a:lstStyle/>
                    <a:p>
                      <a:pPr algn="l">
                        <a:lnSpc>
                          <a:spcPct val="115000"/>
                        </a:lnSpc>
                        <a:spcAft>
                          <a:spcPts val="0"/>
                        </a:spcAft>
                      </a:pPr>
                      <a:r>
                        <a:rPr lang="en-IE" sz="900">
                          <a:effectLst/>
                        </a:rPr>
                        <a:t> </a:t>
                      </a:r>
                      <a:endParaRPr lang="en-IE" sz="900">
                        <a:effectLst/>
                        <a:latin typeface="Calibri"/>
                        <a:ea typeface="Calibri"/>
                        <a:cs typeface="Times New Roman"/>
                      </a:endParaRPr>
                    </a:p>
                  </a:txBody>
                  <a:tcPr marL="57063" marR="57063" marT="0" marB="0"/>
                </a:tc>
                <a:tc>
                  <a:txBody>
                    <a:bodyPr/>
                    <a:lstStyle/>
                    <a:p>
                      <a:pPr algn="l">
                        <a:lnSpc>
                          <a:spcPct val="115000"/>
                        </a:lnSpc>
                        <a:spcAft>
                          <a:spcPts val="0"/>
                        </a:spcAft>
                      </a:pPr>
                      <a:r>
                        <a:rPr lang="en-IE" sz="900">
                          <a:effectLst/>
                        </a:rPr>
                        <a:t> </a:t>
                      </a:r>
                      <a:endParaRPr lang="en-IE" sz="900">
                        <a:effectLst/>
                        <a:latin typeface="Calibri"/>
                        <a:ea typeface="Calibri"/>
                        <a:cs typeface="Times New Roman"/>
                      </a:endParaRPr>
                    </a:p>
                  </a:txBody>
                  <a:tcPr marL="57063" marR="57063" marT="0" marB="0"/>
                </a:tc>
                <a:tc>
                  <a:txBody>
                    <a:bodyPr/>
                    <a:lstStyle/>
                    <a:p>
                      <a:pPr algn="l">
                        <a:lnSpc>
                          <a:spcPct val="115000"/>
                        </a:lnSpc>
                        <a:spcAft>
                          <a:spcPts val="0"/>
                        </a:spcAft>
                      </a:pPr>
                      <a:r>
                        <a:rPr lang="en-IE" sz="900">
                          <a:effectLst/>
                        </a:rPr>
                        <a:t> </a:t>
                      </a:r>
                      <a:endParaRPr lang="en-IE" sz="900">
                        <a:effectLst/>
                        <a:latin typeface="Calibri"/>
                        <a:ea typeface="Calibri"/>
                        <a:cs typeface="Times New Roman"/>
                      </a:endParaRPr>
                    </a:p>
                  </a:txBody>
                  <a:tcPr marL="57063" marR="57063" marT="0" marB="0"/>
                </a:tc>
                <a:tc>
                  <a:txBody>
                    <a:bodyPr/>
                    <a:lstStyle/>
                    <a:p>
                      <a:pPr algn="l">
                        <a:lnSpc>
                          <a:spcPct val="115000"/>
                        </a:lnSpc>
                        <a:spcAft>
                          <a:spcPts val="0"/>
                        </a:spcAft>
                      </a:pPr>
                      <a:r>
                        <a:rPr lang="en-IE" sz="900">
                          <a:effectLst/>
                        </a:rPr>
                        <a:t> </a:t>
                      </a:r>
                      <a:endParaRPr lang="en-IE" sz="900">
                        <a:effectLst/>
                        <a:latin typeface="Calibri"/>
                        <a:ea typeface="Calibri"/>
                        <a:cs typeface="Times New Roman"/>
                      </a:endParaRPr>
                    </a:p>
                  </a:txBody>
                  <a:tcPr marL="57063" marR="57063" marT="0" marB="0"/>
                </a:tc>
              </a:tr>
              <a:tr h="329699">
                <a:tc>
                  <a:txBody>
                    <a:bodyPr/>
                    <a:lstStyle/>
                    <a:p>
                      <a:pPr algn="l">
                        <a:lnSpc>
                          <a:spcPct val="115000"/>
                        </a:lnSpc>
                        <a:spcAft>
                          <a:spcPts val="0"/>
                        </a:spcAft>
                      </a:pPr>
                      <a:r>
                        <a:rPr lang="en-IE" sz="900">
                          <a:effectLst/>
                        </a:rPr>
                        <a:t>8:00 – 9:00</a:t>
                      </a:r>
                      <a:endParaRPr lang="en-IE" sz="900">
                        <a:effectLst/>
                        <a:latin typeface="Calibri"/>
                        <a:ea typeface="Calibri"/>
                        <a:cs typeface="Times New Roman"/>
                      </a:endParaRPr>
                    </a:p>
                  </a:txBody>
                  <a:tcPr marL="57063" marR="57063" marT="0" marB="0"/>
                </a:tc>
                <a:tc>
                  <a:txBody>
                    <a:bodyPr/>
                    <a:lstStyle/>
                    <a:p>
                      <a:pPr algn="l">
                        <a:lnSpc>
                          <a:spcPct val="115000"/>
                        </a:lnSpc>
                        <a:spcAft>
                          <a:spcPts val="0"/>
                        </a:spcAft>
                      </a:pPr>
                      <a:r>
                        <a:rPr lang="en-IE" sz="900">
                          <a:effectLst/>
                        </a:rPr>
                        <a:t> </a:t>
                      </a:r>
                      <a:endParaRPr lang="en-IE" sz="900">
                        <a:effectLst/>
                        <a:latin typeface="Calibri"/>
                        <a:ea typeface="Calibri"/>
                        <a:cs typeface="Times New Roman"/>
                      </a:endParaRPr>
                    </a:p>
                  </a:txBody>
                  <a:tcPr marL="57063" marR="57063" marT="0" marB="0"/>
                </a:tc>
                <a:tc>
                  <a:txBody>
                    <a:bodyPr/>
                    <a:lstStyle/>
                    <a:p>
                      <a:pPr algn="l">
                        <a:lnSpc>
                          <a:spcPct val="115000"/>
                        </a:lnSpc>
                        <a:spcAft>
                          <a:spcPts val="0"/>
                        </a:spcAft>
                      </a:pPr>
                      <a:r>
                        <a:rPr lang="en-IE" sz="900">
                          <a:effectLst/>
                        </a:rPr>
                        <a:t> </a:t>
                      </a:r>
                      <a:endParaRPr lang="en-IE" sz="900">
                        <a:effectLst/>
                        <a:latin typeface="Calibri"/>
                        <a:ea typeface="Calibri"/>
                        <a:cs typeface="Times New Roman"/>
                      </a:endParaRPr>
                    </a:p>
                  </a:txBody>
                  <a:tcPr marL="57063" marR="57063" marT="0" marB="0"/>
                </a:tc>
                <a:tc>
                  <a:txBody>
                    <a:bodyPr/>
                    <a:lstStyle/>
                    <a:p>
                      <a:pPr algn="l">
                        <a:lnSpc>
                          <a:spcPct val="115000"/>
                        </a:lnSpc>
                        <a:spcAft>
                          <a:spcPts val="0"/>
                        </a:spcAft>
                      </a:pPr>
                      <a:r>
                        <a:rPr lang="en-IE" sz="900">
                          <a:effectLst/>
                        </a:rPr>
                        <a:t> </a:t>
                      </a:r>
                      <a:endParaRPr lang="en-IE" sz="900">
                        <a:effectLst/>
                        <a:latin typeface="Calibri"/>
                        <a:ea typeface="Calibri"/>
                        <a:cs typeface="Times New Roman"/>
                      </a:endParaRPr>
                    </a:p>
                  </a:txBody>
                  <a:tcPr marL="57063" marR="57063" marT="0" marB="0"/>
                </a:tc>
                <a:tc>
                  <a:txBody>
                    <a:bodyPr/>
                    <a:lstStyle/>
                    <a:p>
                      <a:pPr algn="l">
                        <a:lnSpc>
                          <a:spcPct val="115000"/>
                        </a:lnSpc>
                        <a:spcAft>
                          <a:spcPts val="0"/>
                        </a:spcAft>
                      </a:pPr>
                      <a:r>
                        <a:rPr lang="en-IE" sz="900">
                          <a:effectLst/>
                        </a:rPr>
                        <a:t> </a:t>
                      </a:r>
                      <a:endParaRPr lang="en-IE" sz="900">
                        <a:effectLst/>
                        <a:latin typeface="Calibri"/>
                        <a:ea typeface="Calibri"/>
                        <a:cs typeface="Times New Roman"/>
                      </a:endParaRPr>
                    </a:p>
                  </a:txBody>
                  <a:tcPr marL="57063" marR="57063" marT="0" marB="0"/>
                </a:tc>
                <a:tc>
                  <a:txBody>
                    <a:bodyPr/>
                    <a:lstStyle/>
                    <a:p>
                      <a:pPr algn="l">
                        <a:lnSpc>
                          <a:spcPct val="115000"/>
                        </a:lnSpc>
                        <a:spcAft>
                          <a:spcPts val="0"/>
                        </a:spcAft>
                      </a:pPr>
                      <a:r>
                        <a:rPr lang="en-IE" sz="900">
                          <a:effectLst/>
                        </a:rPr>
                        <a:t> </a:t>
                      </a:r>
                      <a:endParaRPr lang="en-IE" sz="900">
                        <a:effectLst/>
                        <a:latin typeface="Calibri"/>
                        <a:ea typeface="Calibri"/>
                        <a:cs typeface="Times New Roman"/>
                      </a:endParaRPr>
                    </a:p>
                  </a:txBody>
                  <a:tcPr marL="57063" marR="57063" marT="0" marB="0"/>
                </a:tc>
                <a:tc>
                  <a:txBody>
                    <a:bodyPr/>
                    <a:lstStyle/>
                    <a:p>
                      <a:pPr algn="l">
                        <a:lnSpc>
                          <a:spcPct val="115000"/>
                        </a:lnSpc>
                        <a:spcAft>
                          <a:spcPts val="0"/>
                        </a:spcAft>
                      </a:pPr>
                      <a:r>
                        <a:rPr lang="en-IE" sz="900">
                          <a:effectLst/>
                        </a:rPr>
                        <a:t> </a:t>
                      </a:r>
                      <a:endParaRPr lang="en-IE" sz="900">
                        <a:effectLst/>
                        <a:latin typeface="Calibri"/>
                        <a:ea typeface="Calibri"/>
                        <a:cs typeface="Times New Roman"/>
                      </a:endParaRPr>
                    </a:p>
                  </a:txBody>
                  <a:tcPr marL="57063" marR="57063" marT="0" marB="0"/>
                </a:tc>
                <a:tc>
                  <a:txBody>
                    <a:bodyPr/>
                    <a:lstStyle/>
                    <a:p>
                      <a:pPr algn="l">
                        <a:lnSpc>
                          <a:spcPct val="115000"/>
                        </a:lnSpc>
                        <a:spcAft>
                          <a:spcPts val="0"/>
                        </a:spcAft>
                      </a:pPr>
                      <a:r>
                        <a:rPr lang="en-IE" sz="900" dirty="0">
                          <a:effectLst/>
                        </a:rPr>
                        <a:t> </a:t>
                      </a:r>
                      <a:endParaRPr lang="en-IE" sz="900" dirty="0">
                        <a:effectLst/>
                        <a:latin typeface="Calibri"/>
                        <a:ea typeface="Calibri"/>
                        <a:cs typeface="Times New Roman"/>
                      </a:endParaRPr>
                    </a:p>
                  </a:txBody>
                  <a:tcPr marL="57063" marR="57063" marT="0" marB="0"/>
                </a:tc>
              </a:tr>
            </a:tbl>
          </a:graphicData>
        </a:graphic>
      </p:graphicFrame>
      <p:pic>
        <p:nvPicPr>
          <p:cNvPr id="5" name="Picture 4">
            <a:hlinkClick r:id="rId2"/>
          </p:cNvPr>
          <p:cNvPicPr/>
          <p:nvPr/>
        </p:nvPicPr>
        <p:blipFill>
          <a:blip r:embed="rId3">
            <a:extLst>
              <a:ext uri="{28A0092B-C50C-407E-A947-70E740481C1C}">
                <a14:useLocalDpi xmlns:a14="http://schemas.microsoft.com/office/drawing/2010/main" val="0"/>
              </a:ext>
            </a:extLst>
          </a:blip>
          <a:srcRect/>
          <a:stretch>
            <a:fillRect/>
          </a:stretch>
        </p:blipFill>
        <p:spPr bwMode="auto">
          <a:xfrm>
            <a:off x="467544" y="6309320"/>
            <a:ext cx="1333500" cy="410845"/>
          </a:xfrm>
          <a:prstGeom prst="rect">
            <a:avLst/>
          </a:prstGeom>
          <a:noFill/>
          <a:ln>
            <a:noFill/>
          </a:ln>
        </p:spPr>
      </p:pic>
    </p:spTree>
    <p:extLst>
      <p:ext uri="{BB962C8B-B14F-4D97-AF65-F5344CB8AC3E}">
        <p14:creationId xmlns:p14="http://schemas.microsoft.com/office/powerpoint/2010/main" val="425546128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E" dirty="0" smtClean="0"/>
              <a:t>Year Planner</a:t>
            </a:r>
            <a:endParaRPr lang="en-IE" dirty="0"/>
          </a:p>
        </p:txBody>
      </p:sp>
      <p:pic>
        <p:nvPicPr>
          <p:cNvPr id="4" name="Content Placeholder 2"/>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554691" y="1600200"/>
            <a:ext cx="6034617" cy="4525963"/>
          </a:xfrm>
        </p:spPr>
      </p:pic>
      <p:pic>
        <p:nvPicPr>
          <p:cNvPr id="5" name="Picture 4">
            <a:hlinkClick r:id="rId3"/>
          </p:cNvPr>
          <p:cNvPicPr/>
          <p:nvPr/>
        </p:nvPicPr>
        <p:blipFill>
          <a:blip r:embed="rId4">
            <a:extLst>
              <a:ext uri="{28A0092B-C50C-407E-A947-70E740481C1C}">
                <a14:useLocalDpi xmlns:a14="http://schemas.microsoft.com/office/drawing/2010/main" val="0"/>
              </a:ext>
            </a:extLst>
          </a:blip>
          <a:srcRect/>
          <a:stretch>
            <a:fillRect/>
          </a:stretch>
        </p:blipFill>
        <p:spPr bwMode="auto">
          <a:xfrm>
            <a:off x="395536" y="6309320"/>
            <a:ext cx="1333500" cy="410845"/>
          </a:xfrm>
          <a:prstGeom prst="rect">
            <a:avLst/>
          </a:prstGeom>
          <a:noFill/>
          <a:ln>
            <a:noFill/>
          </a:ln>
        </p:spPr>
      </p:pic>
    </p:spTree>
    <p:extLst>
      <p:ext uri="{BB962C8B-B14F-4D97-AF65-F5344CB8AC3E}">
        <p14:creationId xmlns:p14="http://schemas.microsoft.com/office/powerpoint/2010/main" val="172375652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IE" dirty="0" smtClean="0"/>
              <a:t>Helping to create good Time Management</a:t>
            </a:r>
            <a:endParaRPr lang="en-IE" dirty="0"/>
          </a:p>
        </p:txBody>
      </p:sp>
      <p:sp>
        <p:nvSpPr>
          <p:cNvPr id="3" name="Content Placeholder 2"/>
          <p:cNvSpPr>
            <a:spLocks noGrp="1"/>
          </p:cNvSpPr>
          <p:nvPr>
            <p:ph idx="1"/>
          </p:nvPr>
        </p:nvSpPr>
        <p:spPr/>
        <p:txBody>
          <a:bodyPr>
            <a:normAutofit lnSpcReduction="10000"/>
          </a:bodyPr>
          <a:lstStyle/>
          <a:p>
            <a:r>
              <a:rPr lang="en-IE" dirty="0" smtClean="0"/>
              <a:t>Every student is different and has different requirements.</a:t>
            </a:r>
          </a:p>
          <a:p>
            <a:r>
              <a:rPr lang="en-IE" dirty="0" smtClean="0"/>
              <a:t>The Time Managed routine needs to be practical and realistic. It must be something that the student feels they can realistically stick to.</a:t>
            </a:r>
          </a:p>
          <a:p>
            <a:r>
              <a:rPr lang="en-IE" dirty="0" smtClean="0"/>
              <a:t>The student needs to be fully aware that this is THEIR routine – they are only answerable to themselves.</a:t>
            </a:r>
            <a:endParaRPr lang="en-IE" dirty="0"/>
          </a:p>
        </p:txBody>
      </p:sp>
      <p:pic>
        <p:nvPicPr>
          <p:cNvPr id="4" name="Picture 3">
            <a:hlinkClick r:id="rId2"/>
          </p:cNvPr>
          <p:cNvPicPr/>
          <p:nvPr/>
        </p:nvPicPr>
        <p:blipFill>
          <a:blip r:embed="rId3">
            <a:extLst>
              <a:ext uri="{28A0092B-C50C-407E-A947-70E740481C1C}">
                <a14:useLocalDpi xmlns:a14="http://schemas.microsoft.com/office/drawing/2010/main" val="0"/>
              </a:ext>
            </a:extLst>
          </a:blip>
          <a:srcRect/>
          <a:stretch>
            <a:fillRect/>
          </a:stretch>
        </p:blipFill>
        <p:spPr bwMode="auto">
          <a:xfrm>
            <a:off x="611560" y="6021288"/>
            <a:ext cx="1333500" cy="410845"/>
          </a:xfrm>
          <a:prstGeom prst="rect">
            <a:avLst/>
          </a:prstGeom>
          <a:noFill/>
          <a:ln>
            <a:noFill/>
          </a:ln>
        </p:spPr>
      </p:pic>
    </p:spTree>
    <p:extLst>
      <p:ext uri="{BB962C8B-B14F-4D97-AF65-F5344CB8AC3E}">
        <p14:creationId xmlns:p14="http://schemas.microsoft.com/office/powerpoint/2010/main" val="199335646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478</TotalTime>
  <Words>1004</Words>
  <Application>Microsoft Office PowerPoint</Application>
  <PresentationFormat>On-screen Show (4:3)</PresentationFormat>
  <Paragraphs>510</Paragraphs>
  <Slides>19</Slides>
  <Notes>0</Notes>
  <HiddenSlides>0</HiddenSlides>
  <MMClips>0</MMClips>
  <ScaleCrop>false</ScaleCrop>
  <HeadingPairs>
    <vt:vector size="4" baseType="variant">
      <vt:variant>
        <vt:lpstr>Theme</vt:lpstr>
      </vt:variant>
      <vt:variant>
        <vt:i4>1</vt:i4>
      </vt:variant>
      <vt:variant>
        <vt:lpstr>Slide Titles</vt:lpstr>
      </vt:variant>
      <vt:variant>
        <vt:i4>19</vt:i4>
      </vt:variant>
    </vt:vector>
  </HeadingPairs>
  <TitlesOfParts>
    <vt:vector size="20" baseType="lpstr">
      <vt:lpstr>Office Theme</vt:lpstr>
      <vt:lpstr>PowerPoint Presentation</vt:lpstr>
      <vt:lpstr>  What is Time Management? </vt:lpstr>
      <vt:lpstr>Why is it a good idea?</vt:lpstr>
      <vt:lpstr> Why is it a good idea?</vt:lpstr>
      <vt:lpstr>What do you need ?</vt:lpstr>
      <vt:lpstr>What you need</vt:lpstr>
      <vt:lpstr>Timetable</vt:lpstr>
      <vt:lpstr>Year Planner</vt:lpstr>
      <vt:lpstr>Helping to create good Time Management</vt:lpstr>
      <vt:lpstr>Getting Started</vt:lpstr>
      <vt:lpstr>Definite time commitments</vt:lpstr>
      <vt:lpstr>Example: First Arts</vt:lpstr>
      <vt:lpstr>Other commitments</vt:lpstr>
      <vt:lpstr>Example: First Arts</vt:lpstr>
      <vt:lpstr>Looking at the time left.</vt:lpstr>
      <vt:lpstr>Example: First Arts</vt:lpstr>
      <vt:lpstr>Try to allow for time off.</vt:lpstr>
      <vt:lpstr>Time Management Exercise.</vt:lpstr>
      <vt:lpstr>Time Manage yourself!</vt:lpstr>
    </vt:vector>
  </TitlesOfParts>
  <Company>NUI, Galway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Time Management.</dc:title>
  <dc:creator>0107565s</dc:creator>
  <cp:lastModifiedBy>id3</cp:lastModifiedBy>
  <cp:revision>37</cp:revision>
  <dcterms:created xsi:type="dcterms:W3CDTF">2014-03-07T10:09:48Z</dcterms:created>
  <dcterms:modified xsi:type="dcterms:W3CDTF">2016-06-07T12:21:54Z</dcterms:modified>
</cp:coreProperties>
</file>